
<file path=[Content_Types].xml><?xml version="1.0" encoding="utf-8"?>
<Types xmlns="http://schemas.openxmlformats.org/package/2006/content-types">
  <Default Extension="jpeg" ContentType="image/jpeg"/>
  <Default Extension="emf" ContentType="image/x-emf"/>
  <Default Extension="htm" ContentType="application/xhtml+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2" r:id="rId7"/>
    <p:sldId id="264" r:id="rId8"/>
    <p:sldId id="268" r:id="rId9"/>
    <p:sldId id="267" r:id="rId10"/>
    <p:sldId id="269" r:id="rId11"/>
    <p:sldId id="272" r:id="rId12"/>
    <p:sldId id="273"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p:scale>
          <a:sx n="75" d="100"/>
          <a:sy n="75" d="100"/>
        </p:scale>
        <p:origin x="-3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CC0DF-65F6-4358-B262-7CEFEF82C3F5}"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93DE5CFC-DF4C-4EC9-AA83-8B11BA09A51A}">
      <dgm:prSet phldrT="[Text]"/>
      <dgm:spPr/>
      <dgm:t>
        <a:bodyPr/>
        <a:lstStyle/>
        <a:p>
          <a:r>
            <a:rPr lang="en-US" sz="1500" b="1" dirty="0" smtClean="0">
              <a:effectLst>
                <a:outerShdw blurRad="38100" dist="38100" dir="2700000" algn="tl">
                  <a:srgbClr val="000000">
                    <a:alpha val="43137"/>
                  </a:srgbClr>
                </a:outerShdw>
              </a:effectLst>
            </a:rPr>
            <a:t>Physiological</a:t>
          </a:r>
          <a:endParaRPr lang="en-US" sz="1500" b="1" dirty="0">
            <a:effectLst>
              <a:outerShdw blurRad="38100" dist="38100" dir="2700000" algn="tl">
                <a:srgbClr val="000000">
                  <a:alpha val="43137"/>
                </a:srgbClr>
              </a:outerShdw>
            </a:effectLst>
          </a:endParaRPr>
        </a:p>
      </dgm:t>
    </dgm:pt>
    <dgm:pt modelId="{A0FFCC58-AFC7-455B-9F90-10B79DCAEAB9}" type="parTrans" cxnId="{0B160276-1E2A-4DDB-A529-6DA1D0139438}">
      <dgm:prSet/>
      <dgm:spPr/>
      <dgm:t>
        <a:bodyPr/>
        <a:lstStyle/>
        <a:p>
          <a:endParaRPr lang="en-US"/>
        </a:p>
      </dgm:t>
    </dgm:pt>
    <dgm:pt modelId="{8D8619E4-C797-4F51-B218-5B2CCFDBA850}" type="sibTrans" cxnId="{0B160276-1E2A-4DDB-A529-6DA1D0139438}">
      <dgm:prSet/>
      <dgm:spPr/>
      <dgm:t>
        <a:bodyPr/>
        <a:lstStyle/>
        <a:p>
          <a:endParaRPr lang="en-US"/>
        </a:p>
      </dgm:t>
    </dgm:pt>
    <dgm:pt modelId="{F31BF582-9A96-4DDA-844E-B99EC7E4317A}">
      <dgm:prSet phldrT="[Text]" custT="1"/>
      <dgm:spPr/>
      <dgm:t>
        <a:bodyPr/>
        <a:lstStyle/>
        <a:p>
          <a:r>
            <a:rPr lang="en-US" sz="1200" b="1" dirty="0" smtClean="0"/>
            <a:t>Disease Process</a:t>
          </a:r>
          <a:endParaRPr lang="en-US" sz="1200" b="1" dirty="0"/>
        </a:p>
      </dgm:t>
    </dgm:pt>
    <dgm:pt modelId="{B07BCDE3-6CA7-43AD-BF84-052DB9C1C2C2}" type="parTrans" cxnId="{50353D51-20FC-4F20-BA63-170E9A1E9740}">
      <dgm:prSet/>
      <dgm:spPr/>
      <dgm:t>
        <a:bodyPr/>
        <a:lstStyle/>
        <a:p>
          <a:endParaRPr lang="en-US"/>
        </a:p>
      </dgm:t>
    </dgm:pt>
    <dgm:pt modelId="{34D00321-3AC1-4183-96A2-457EE3EEB6A7}" type="sibTrans" cxnId="{50353D51-20FC-4F20-BA63-170E9A1E9740}">
      <dgm:prSet/>
      <dgm:spPr/>
      <dgm:t>
        <a:bodyPr/>
        <a:lstStyle/>
        <a:p>
          <a:endParaRPr lang="en-US"/>
        </a:p>
      </dgm:t>
    </dgm:pt>
    <dgm:pt modelId="{F110F2A2-1538-4854-AD2D-2E9E9DE777CD}">
      <dgm:prSet phldrT="[Text]"/>
      <dgm:spPr/>
      <dgm:t>
        <a:bodyPr/>
        <a:lstStyle/>
        <a:p>
          <a:r>
            <a:rPr lang="en-US" sz="1200" b="1" dirty="0" smtClean="0"/>
            <a:t>New Diagnosis</a:t>
          </a:r>
          <a:endParaRPr lang="en-US" sz="1200" b="1" dirty="0"/>
        </a:p>
      </dgm:t>
    </dgm:pt>
    <dgm:pt modelId="{D1ABE5F0-EA18-4939-9C47-E9B297805DD0}" type="parTrans" cxnId="{13F35B55-8D9E-4199-A5D9-E6E3A88B4CB5}">
      <dgm:prSet/>
      <dgm:spPr/>
      <dgm:t>
        <a:bodyPr/>
        <a:lstStyle/>
        <a:p>
          <a:endParaRPr lang="en-US"/>
        </a:p>
      </dgm:t>
    </dgm:pt>
    <dgm:pt modelId="{A7924F25-ABCF-4FE4-A215-C3D1201BA166}" type="sibTrans" cxnId="{13F35B55-8D9E-4199-A5D9-E6E3A88B4CB5}">
      <dgm:prSet/>
      <dgm:spPr/>
      <dgm:t>
        <a:bodyPr/>
        <a:lstStyle/>
        <a:p>
          <a:endParaRPr lang="en-US"/>
        </a:p>
      </dgm:t>
    </dgm:pt>
    <dgm:pt modelId="{18F79566-A319-4398-8078-A448968B8A19}">
      <dgm:prSet phldrT="[Text]"/>
      <dgm:spPr/>
      <dgm:t>
        <a:bodyPr/>
        <a:lstStyle/>
        <a:p>
          <a:r>
            <a:rPr lang="en-US" sz="1600" b="1" dirty="0" smtClean="0">
              <a:effectLst>
                <a:outerShdw blurRad="38100" dist="38100" dir="2700000" algn="tl">
                  <a:srgbClr val="000000">
                    <a:alpha val="43137"/>
                  </a:srgbClr>
                </a:outerShdw>
              </a:effectLst>
            </a:rPr>
            <a:t>Psychological</a:t>
          </a:r>
          <a:endParaRPr lang="en-US" sz="1600" b="1" dirty="0">
            <a:effectLst>
              <a:outerShdw blurRad="38100" dist="38100" dir="2700000" algn="tl">
                <a:srgbClr val="000000">
                  <a:alpha val="43137"/>
                </a:srgbClr>
              </a:outerShdw>
            </a:effectLst>
          </a:endParaRPr>
        </a:p>
      </dgm:t>
    </dgm:pt>
    <dgm:pt modelId="{7948CFC3-4271-4D4D-817F-B73694CB5831}" type="parTrans" cxnId="{F4EEADA0-9715-478A-8D8B-DCD7C18E535E}">
      <dgm:prSet/>
      <dgm:spPr/>
      <dgm:t>
        <a:bodyPr/>
        <a:lstStyle/>
        <a:p>
          <a:endParaRPr lang="en-US"/>
        </a:p>
      </dgm:t>
    </dgm:pt>
    <dgm:pt modelId="{D13C4222-1B48-483C-95F7-DC2614CC27FC}" type="sibTrans" cxnId="{F4EEADA0-9715-478A-8D8B-DCD7C18E535E}">
      <dgm:prSet/>
      <dgm:spPr/>
      <dgm:t>
        <a:bodyPr/>
        <a:lstStyle/>
        <a:p>
          <a:endParaRPr lang="en-US"/>
        </a:p>
      </dgm:t>
    </dgm:pt>
    <dgm:pt modelId="{DC742FDD-8F0B-4446-8F5C-DFF2CCB83682}">
      <dgm:prSet phldrT="[Text]" custT="1"/>
      <dgm:spPr/>
      <dgm:t>
        <a:bodyPr/>
        <a:lstStyle/>
        <a:p>
          <a:r>
            <a:rPr lang="en-US" sz="1400" b="1" dirty="0" smtClean="0"/>
            <a:t>Fear</a:t>
          </a:r>
          <a:endParaRPr lang="en-US" sz="1400" b="1" dirty="0"/>
        </a:p>
      </dgm:t>
    </dgm:pt>
    <dgm:pt modelId="{BA98D49C-DDC4-4BD1-A301-CD7879947C1C}" type="parTrans" cxnId="{F6E88C50-47CE-4815-8313-F2CE9F876AA9}">
      <dgm:prSet/>
      <dgm:spPr/>
      <dgm:t>
        <a:bodyPr/>
        <a:lstStyle/>
        <a:p>
          <a:endParaRPr lang="en-US"/>
        </a:p>
      </dgm:t>
    </dgm:pt>
    <dgm:pt modelId="{F474A36D-C104-463B-B0BA-FCEECFA5C293}" type="sibTrans" cxnId="{F6E88C50-47CE-4815-8313-F2CE9F876AA9}">
      <dgm:prSet/>
      <dgm:spPr/>
      <dgm:t>
        <a:bodyPr/>
        <a:lstStyle/>
        <a:p>
          <a:endParaRPr lang="en-US"/>
        </a:p>
      </dgm:t>
    </dgm:pt>
    <dgm:pt modelId="{8DD0AFA9-1EEF-4314-902B-8E2987DB1B0D}">
      <dgm:prSet phldrT="[Text]" custT="1"/>
      <dgm:spPr/>
      <dgm:t>
        <a:bodyPr/>
        <a:lstStyle/>
        <a:p>
          <a:r>
            <a:rPr lang="en-US" sz="1400" b="1" dirty="0" smtClean="0"/>
            <a:t>Anxiety</a:t>
          </a:r>
          <a:endParaRPr lang="en-US" sz="1400" b="1" dirty="0"/>
        </a:p>
      </dgm:t>
    </dgm:pt>
    <dgm:pt modelId="{838A1BA5-52CC-4F48-98C8-10D7F015629C}" type="parTrans" cxnId="{8E17BD5F-9543-4EAF-AFC4-01F19D924712}">
      <dgm:prSet/>
      <dgm:spPr/>
      <dgm:t>
        <a:bodyPr/>
        <a:lstStyle/>
        <a:p>
          <a:endParaRPr lang="en-US"/>
        </a:p>
      </dgm:t>
    </dgm:pt>
    <dgm:pt modelId="{8B25594E-8977-4FA0-9902-52E78ED5CBE3}" type="sibTrans" cxnId="{8E17BD5F-9543-4EAF-AFC4-01F19D924712}">
      <dgm:prSet/>
      <dgm:spPr/>
      <dgm:t>
        <a:bodyPr/>
        <a:lstStyle/>
        <a:p>
          <a:endParaRPr lang="en-US"/>
        </a:p>
      </dgm:t>
    </dgm:pt>
    <dgm:pt modelId="{EA8899A5-7FEA-43AD-AD48-7F840784CC38}">
      <dgm:prSet phldrT="[Text]"/>
      <dgm:spPr/>
      <dgm:t>
        <a:bodyPr/>
        <a:lstStyle/>
        <a:p>
          <a:r>
            <a:rPr lang="en-US" sz="1600" b="1" dirty="0" smtClean="0">
              <a:effectLst>
                <a:outerShdw blurRad="38100" dist="38100" dir="2700000" algn="tl">
                  <a:srgbClr val="000000">
                    <a:alpha val="43137"/>
                  </a:srgbClr>
                </a:outerShdw>
              </a:effectLst>
            </a:rPr>
            <a:t>Situational</a:t>
          </a:r>
          <a:endParaRPr lang="en-US" sz="1600" b="1" dirty="0">
            <a:effectLst>
              <a:outerShdw blurRad="38100" dist="38100" dir="2700000" algn="tl">
                <a:srgbClr val="000000">
                  <a:alpha val="43137"/>
                </a:srgbClr>
              </a:outerShdw>
            </a:effectLst>
          </a:endParaRPr>
        </a:p>
      </dgm:t>
    </dgm:pt>
    <dgm:pt modelId="{CD599977-7A3D-4476-B043-4B552C05D506}" type="parTrans" cxnId="{8E126240-263D-45F7-BB71-BBABE38A7F20}">
      <dgm:prSet/>
      <dgm:spPr/>
      <dgm:t>
        <a:bodyPr/>
        <a:lstStyle/>
        <a:p>
          <a:endParaRPr lang="en-US"/>
        </a:p>
      </dgm:t>
    </dgm:pt>
    <dgm:pt modelId="{CA3EE49A-70D4-4FDB-978E-F9726CE2C10B}" type="sibTrans" cxnId="{8E126240-263D-45F7-BB71-BBABE38A7F20}">
      <dgm:prSet/>
      <dgm:spPr/>
      <dgm:t>
        <a:bodyPr/>
        <a:lstStyle/>
        <a:p>
          <a:endParaRPr lang="en-US"/>
        </a:p>
      </dgm:t>
    </dgm:pt>
    <dgm:pt modelId="{A9CF7654-D7AC-4D34-93A8-B6DDB1C72B10}">
      <dgm:prSet phldrT="[Text]" custT="1"/>
      <dgm:spPr/>
      <dgm:t>
        <a:bodyPr/>
        <a:lstStyle/>
        <a:p>
          <a:r>
            <a:rPr lang="en-US" sz="1400" b="1" dirty="0" smtClean="0"/>
            <a:t>Personal</a:t>
          </a:r>
          <a:endParaRPr lang="en-US" sz="1400" b="1" dirty="0"/>
        </a:p>
      </dgm:t>
    </dgm:pt>
    <dgm:pt modelId="{DC5D9D7B-1273-40CF-9A2D-E628E3ECEC13}" type="parTrans" cxnId="{8E98C807-1F3D-4C82-BDE7-D36474D492A2}">
      <dgm:prSet/>
      <dgm:spPr/>
      <dgm:t>
        <a:bodyPr/>
        <a:lstStyle/>
        <a:p>
          <a:endParaRPr lang="en-US"/>
        </a:p>
      </dgm:t>
    </dgm:pt>
    <dgm:pt modelId="{003C0648-0D35-4D72-8C9B-0AFE868A8667}" type="sibTrans" cxnId="{8E98C807-1F3D-4C82-BDE7-D36474D492A2}">
      <dgm:prSet/>
      <dgm:spPr/>
      <dgm:t>
        <a:bodyPr/>
        <a:lstStyle/>
        <a:p>
          <a:endParaRPr lang="en-US"/>
        </a:p>
      </dgm:t>
    </dgm:pt>
    <dgm:pt modelId="{8FF9D40B-9D9A-40D9-9346-35180577BBF6}">
      <dgm:prSet phldrT="[Text]" custScaleX="169329" custT="1"/>
      <dgm:spPr/>
      <dgm:t>
        <a:bodyPr/>
        <a:lstStyle/>
        <a:p>
          <a:r>
            <a:rPr lang="en-US" sz="1400" b="1" dirty="0" smtClean="0"/>
            <a:t>Finances</a:t>
          </a:r>
          <a:endParaRPr lang="en-US" sz="1400" dirty="0"/>
        </a:p>
      </dgm:t>
    </dgm:pt>
    <dgm:pt modelId="{7267717F-2C25-4ED6-8538-CDE629BC278C}" type="parTrans" cxnId="{20F79A36-B508-4E06-8AA0-933A95B5CC49}">
      <dgm:prSet/>
      <dgm:spPr/>
      <dgm:t>
        <a:bodyPr/>
        <a:lstStyle/>
        <a:p>
          <a:endParaRPr lang="en-US"/>
        </a:p>
      </dgm:t>
    </dgm:pt>
    <dgm:pt modelId="{EA628DB3-8F51-4B93-AA5E-B7A3556FEB39}" type="sibTrans" cxnId="{20F79A36-B508-4E06-8AA0-933A95B5CC49}">
      <dgm:prSet/>
      <dgm:spPr/>
      <dgm:t>
        <a:bodyPr/>
        <a:lstStyle/>
        <a:p>
          <a:endParaRPr lang="en-US"/>
        </a:p>
      </dgm:t>
    </dgm:pt>
    <dgm:pt modelId="{66A07B57-F844-4477-A53F-EAFEF087369B}">
      <dgm:prSet phldrT="[Text]"/>
      <dgm:spPr/>
      <dgm:t>
        <a:bodyPr/>
        <a:lstStyle/>
        <a:p>
          <a:endParaRPr lang="en-US" sz="1200" dirty="0"/>
        </a:p>
      </dgm:t>
    </dgm:pt>
    <dgm:pt modelId="{217AF979-21C2-4C26-8661-2D4678906F60}" type="parTrans" cxnId="{61F4D34D-36AA-4022-B117-AC59180FCB05}">
      <dgm:prSet/>
      <dgm:spPr/>
      <dgm:t>
        <a:bodyPr/>
        <a:lstStyle/>
        <a:p>
          <a:endParaRPr lang="en-US"/>
        </a:p>
      </dgm:t>
    </dgm:pt>
    <dgm:pt modelId="{2304A5E7-27DB-4CFD-B03B-80DAC569C465}" type="sibTrans" cxnId="{61F4D34D-36AA-4022-B117-AC59180FCB05}">
      <dgm:prSet/>
      <dgm:spPr/>
      <dgm:t>
        <a:bodyPr/>
        <a:lstStyle/>
        <a:p>
          <a:endParaRPr lang="en-US"/>
        </a:p>
      </dgm:t>
    </dgm:pt>
    <dgm:pt modelId="{05301F32-A8F3-41FE-BBA1-3D719703863F}">
      <dgm:prSet phldrT="[Text]" custT="1"/>
      <dgm:spPr/>
      <dgm:t>
        <a:bodyPr/>
        <a:lstStyle/>
        <a:p>
          <a:endParaRPr lang="en-US" sz="1400" b="1" dirty="0"/>
        </a:p>
      </dgm:t>
    </dgm:pt>
    <dgm:pt modelId="{2D81C529-E113-4135-9C46-00C2DA8628E5}" type="parTrans" cxnId="{D4B0EFF7-A490-44E7-A741-BFDE77D1C476}">
      <dgm:prSet/>
      <dgm:spPr/>
      <dgm:t>
        <a:bodyPr/>
        <a:lstStyle/>
        <a:p>
          <a:endParaRPr lang="en-US"/>
        </a:p>
      </dgm:t>
    </dgm:pt>
    <dgm:pt modelId="{353A964C-AF62-4069-B626-4BDF7F618345}" type="sibTrans" cxnId="{D4B0EFF7-A490-44E7-A741-BFDE77D1C476}">
      <dgm:prSet/>
      <dgm:spPr/>
      <dgm:t>
        <a:bodyPr/>
        <a:lstStyle/>
        <a:p>
          <a:endParaRPr lang="en-US"/>
        </a:p>
      </dgm:t>
    </dgm:pt>
    <dgm:pt modelId="{A2135A34-175F-4CCC-B950-D7CBEAF8FE81}" type="pres">
      <dgm:prSet presAssocID="{F22CC0DF-65F6-4358-B262-7CEFEF82C3F5}" presName="Name0" presStyleCnt="0">
        <dgm:presLayoutVars>
          <dgm:dir/>
          <dgm:resizeHandles val="exact"/>
        </dgm:presLayoutVars>
      </dgm:prSet>
      <dgm:spPr/>
      <dgm:t>
        <a:bodyPr/>
        <a:lstStyle/>
        <a:p>
          <a:endParaRPr lang="en-US"/>
        </a:p>
      </dgm:t>
    </dgm:pt>
    <dgm:pt modelId="{F7D92179-C9F3-41EE-9823-67F34E2B226A}" type="pres">
      <dgm:prSet presAssocID="{93DE5CFC-DF4C-4EC9-AA83-8B11BA09A51A}" presName="node" presStyleLbl="node1" presStyleIdx="0" presStyleCnt="3" custScaleX="193701" custLinFactX="-12343" custLinFactNeighborX="-100000">
        <dgm:presLayoutVars>
          <dgm:bulletEnabled val="1"/>
        </dgm:presLayoutVars>
      </dgm:prSet>
      <dgm:spPr/>
      <dgm:t>
        <a:bodyPr/>
        <a:lstStyle/>
        <a:p>
          <a:endParaRPr lang="en-US"/>
        </a:p>
      </dgm:t>
    </dgm:pt>
    <dgm:pt modelId="{3069A976-5463-4CE3-8B03-843D145477DA}" type="pres">
      <dgm:prSet presAssocID="{8D8619E4-C797-4F51-B218-5B2CCFDBA850}" presName="sibTrans" presStyleCnt="0"/>
      <dgm:spPr/>
    </dgm:pt>
    <dgm:pt modelId="{210EA91C-7588-409D-A774-F554A0FA2821}" type="pres">
      <dgm:prSet presAssocID="{18F79566-A319-4398-8078-A448968B8A19}" presName="node" presStyleLbl="node1" presStyleIdx="1" presStyleCnt="3" custScaleX="222154">
        <dgm:presLayoutVars>
          <dgm:bulletEnabled val="1"/>
        </dgm:presLayoutVars>
      </dgm:prSet>
      <dgm:spPr/>
      <dgm:t>
        <a:bodyPr/>
        <a:lstStyle/>
        <a:p>
          <a:endParaRPr lang="en-US"/>
        </a:p>
      </dgm:t>
    </dgm:pt>
    <dgm:pt modelId="{A4FB5725-1E76-4099-90CC-7BEE8A4873FE}" type="pres">
      <dgm:prSet presAssocID="{D13C4222-1B48-483C-95F7-DC2614CC27FC}" presName="sibTrans" presStyleCnt="0"/>
      <dgm:spPr/>
    </dgm:pt>
    <dgm:pt modelId="{907DB33D-4FE4-4877-8921-FCDB60C380B4}" type="pres">
      <dgm:prSet presAssocID="{EA8899A5-7FEA-43AD-AD48-7F840784CC38}" presName="node" presStyleLbl="node1" presStyleIdx="2" presStyleCnt="3" custScaleX="169329">
        <dgm:presLayoutVars>
          <dgm:bulletEnabled val="1"/>
        </dgm:presLayoutVars>
      </dgm:prSet>
      <dgm:spPr/>
      <dgm:t>
        <a:bodyPr/>
        <a:lstStyle/>
        <a:p>
          <a:endParaRPr lang="en-US"/>
        </a:p>
      </dgm:t>
    </dgm:pt>
  </dgm:ptLst>
  <dgm:cxnLst>
    <dgm:cxn modelId="{50353D51-20FC-4F20-BA63-170E9A1E9740}" srcId="{93DE5CFC-DF4C-4EC9-AA83-8B11BA09A51A}" destId="{F31BF582-9A96-4DDA-844E-B99EC7E4317A}" srcOrd="0" destOrd="0" parTransId="{B07BCDE3-6CA7-43AD-BF84-052DB9C1C2C2}" sibTransId="{34D00321-3AC1-4183-96A2-457EE3EEB6A7}"/>
    <dgm:cxn modelId="{20F79A36-B508-4E06-8AA0-933A95B5CC49}" srcId="{EA8899A5-7FEA-43AD-AD48-7F840784CC38}" destId="{8FF9D40B-9D9A-40D9-9346-35180577BBF6}" srcOrd="1" destOrd="0" parTransId="{7267717F-2C25-4ED6-8538-CDE629BC278C}" sibTransId="{EA628DB3-8F51-4B93-AA5E-B7A3556FEB39}"/>
    <dgm:cxn modelId="{EEED1691-4A40-49DF-A540-ADBFA179CE80}" type="presOf" srcId="{A9CF7654-D7AC-4D34-93A8-B6DDB1C72B10}" destId="{907DB33D-4FE4-4877-8921-FCDB60C380B4}" srcOrd="0" destOrd="1" presId="urn:microsoft.com/office/officeart/2005/8/layout/hList6"/>
    <dgm:cxn modelId="{8E17BD5F-9543-4EAF-AFC4-01F19D924712}" srcId="{18F79566-A319-4398-8078-A448968B8A19}" destId="{8DD0AFA9-1EEF-4314-902B-8E2987DB1B0D}" srcOrd="2" destOrd="0" parTransId="{838A1BA5-52CC-4F48-98C8-10D7F015629C}" sibTransId="{8B25594E-8977-4FA0-9902-52E78ED5CBE3}"/>
    <dgm:cxn modelId="{F6E88C50-47CE-4815-8313-F2CE9F876AA9}" srcId="{18F79566-A319-4398-8078-A448968B8A19}" destId="{DC742FDD-8F0B-4446-8F5C-DFF2CCB83682}" srcOrd="0" destOrd="0" parTransId="{BA98D49C-DDC4-4BD1-A301-CD7879947C1C}" sibTransId="{F474A36D-C104-463B-B0BA-FCEECFA5C293}"/>
    <dgm:cxn modelId="{8E126240-263D-45F7-BB71-BBABE38A7F20}" srcId="{F22CC0DF-65F6-4358-B262-7CEFEF82C3F5}" destId="{EA8899A5-7FEA-43AD-AD48-7F840784CC38}" srcOrd="2" destOrd="0" parTransId="{CD599977-7A3D-4476-B043-4B552C05D506}" sibTransId="{CA3EE49A-70D4-4FDB-978E-F9726CE2C10B}"/>
    <dgm:cxn modelId="{7640A5D4-4121-4494-860A-D6D77313FDD3}" type="presOf" srcId="{05301F32-A8F3-41FE-BBA1-3D719703863F}" destId="{210EA91C-7588-409D-A774-F554A0FA2821}" srcOrd="0" destOrd="2" presId="urn:microsoft.com/office/officeart/2005/8/layout/hList6"/>
    <dgm:cxn modelId="{F276B8FD-A395-4AA1-82FE-FB532D78C272}" type="presOf" srcId="{F110F2A2-1538-4854-AD2D-2E9E9DE777CD}" destId="{F7D92179-C9F3-41EE-9823-67F34E2B226A}" srcOrd="0" destOrd="3" presId="urn:microsoft.com/office/officeart/2005/8/layout/hList6"/>
    <dgm:cxn modelId="{F4EEADA0-9715-478A-8D8B-DCD7C18E535E}" srcId="{F22CC0DF-65F6-4358-B262-7CEFEF82C3F5}" destId="{18F79566-A319-4398-8078-A448968B8A19}" srcOrd="1" destOrd="0" parTransId="{7948CFC3-4271-4D4D-817F-B73694CB5831}" sibTransId="{D13C4222-1B48-483C-95F7-DC2614CC27FC}"/>
    <dgm:cxn modelId="{97461076-38DA-4E9B-87D5-91D147C9B145}" type="presOf" srcId="{8FF9D40B-9D9A-40D9-9346-35180577BBF6}" destId="{907DB33D-4FE4-4877-8921-FCDB60C380B4}" srcOrd="0" destOrd="2" presId="urn:microsoft.com/office/officeart/2005/8/layout/hList6"/>
    <dgm:cxn modelId="{B61BEE80-31D3-4B7F-A6C1-FB6A0AAD6B53}" type="presOf" srcId="{F31BF582-9A96-4DDA-844E-B99EC7E4317A}" destId="{F7D92179-C9F3-41EE-9823-67F34E2B226A}" srcOrd="0" destOrd="1" presId="urn:microsoft.com/office/officeart/2005/8/layout/hList6"/>
    <dgm:cxn modelId="{D7B650E6-831E-420D-B6FC-168591A70BC7}" type="presOf" srcId="{DC742FDD-8F0B-4446-8F5C-DFF2CCB83682}" destId="{210EA91C-7588-409D-A774-F554A0FA2821}" srcOrd="0" destOrd="1" presId="urn:microsoft.com/office/officeart/2005/8/layout/hList6"/>
    <dgm:cxn modelId="{D4B0EFF7-A490-44E7-A741-BFDE77D1C476}" srcId="{18F79566-A319-4398-8078-A448968B8A19}" destId="{05301F32-A8F3-41FE-BBA1-3D719703863F}" srcOrd="1" destOrd="0" parTransId="{2D81C529-E113-4135-9C46-00C2DA8628E5}" sibTransId="{353A964C-AF62-4069-B626-4BDF7F618345}"/>
    <dgm:cxn modelId="{8E98C807-1F3D-4C82-BDE7-D36474D492A2}" srcId="{EA8899A5-7FEA-43AD-AD48-7F840784CC38}" destId="{A9CF7654-D7AC-4D34-93A8-B6DDB1C72B10}" srcOrd="0" destOrd="0" parTransId="{DC5D9D7B-1273-40CF-9A2D-E628E3ECEC13}" sibTransId="{003C0648-0D35-4D72-8C9B-0AFE868A8667}"/>
    <dgm:cxn modelId="{FABF4F2C-ED74-45DF-8E59-0F6E66682819}" type="presOf" srcId="{8DD0AFA9-1EEF-4314-902B-8E2987DB1B0D}" destId="{210EA91C-7588-409D-A774-F554A0FA2821}" srcOrd="0" destOrd="3" presId="urn:microsoft.com/office/officeart/2005/8/layout/hList6"/>
    <dgm:cxn modelId="{61F4D34D-36AA-4022-B117-AC59180FCB05}" srcId="{93DE5CFC-DF4C-4EC9-AA83-8B11BA09A51A}" destId="{66A07B57-F844-4477-A53F-EAFEF087369B}" srcOrd="1" destOrd="0" parTransId="{217AF979-21C2-4C26-8661-2D4678906F60}" sibTransId="{2304A5E7-27DB-4CFD-B03B-80DAC569C465}"/>
    <dgm:cxn modelId="{0B160276-1E2A-4DDB-A529-6DA1D0139438}" srcId="{F22CC0DF-65F6-4358-B262-7CEFEF82C3F5}" destId="{93DE5CFC-DF4C-4EC9-AA83-8B11BA09A51A}" srcOrd="0" destOrd="0" parTransId="{A0FFCC58-AFC7-455B-9F90-10B79DCAEAB9}" sibTransId="{8D8619E4-C797-4F51-B218-5B2CCFDBA850}"/>
    <dgm:cxn modelId="{BCB26145-3E56-4459-AEC1-8DC582808AFD}" type="presOf" srcId="{66A07B57-F844-4477-A53F-EAFEF087369B}" destId="{F7D92179-C9F3-41EE-9823-67F34E2B226A}" srcOrd="0" destOrd="2" presId="urn:microsoft.com/office/officeart/2005/8/layout/hList6"/>
    <dgm:cxn modelId="{FD2EB425-6B67-467F-B53B-66340A50487B}" type="presOf" srcId="{18F79566-A319-4398-8078-A448968B8A19}" destId="{210EA91C-7588-409D-A774-F554A0FA2821}" srcOrd="0" destOrd="0" presId="urn:microsoft.com/office/officeart/2005/8/layout/hList6"/>
    <dgm:cxn modelId="{7A21D610-FFFE-4C0E-ACB1-B1CD92DFA8FF}" type="presOf" srcId="{EA8899A5-7FEA-43AD-AD48-7F840784CC38}" destId="{907DB33D-4FE4-4877-8921-FCDB60C380B4}" srcOrd="0" destOrd="0" presId="urn:microsoft.com/office/officeart/2005/8/layout/hList6"/>
    <dgm:cxn modelId="{13F35B55-8D9E-4199-A5D9-E6E3A88B4CB5}" srcId="{93DE5CFC-DF4C-4EC9-AA83-8B11BA09A51A}" destId="{F110F2A2-1538-4854-AD2D-2E9E9DE777CD}" srcOrd="2" destOrd="0" parTransId="{D1ABE5F0-EA18-4939-9C47-E9B297805DD0}" sibTransId="{A7924F25-ABCF-4FE4-A215-C3D1201BA166}"/>
    <dgm:cxn modelId="{C577AC3E-1542-4552-BD8F-1A90A22D2265}" type="presOf" srcId="{F22CC0DF-65F6-4358-B262-7CEFEF82C3F5}" destId="{A2135A34-175F-4CCC-B950-D7CBEAF8FE81}" srcOrd="0" destOrd="0" presId="urn:microsoft.com/office/officeart/2005/8/layout/hList6"/>
    <dgm:cxn modelId="{5D21DCBB-4927-4CCF-8BCF-2719C541B573}" type="presOf" srcId="{93DE5CFC-DF4C-4EC9-AA83-8B11BA09A51A}" destId="{F7D92179-C9F3-41EE-9823-67F34E2B226A}" srcOrd="0" destOrd="0" presId="urn:microsoft.com/office/officeart/2005/8/layout/hList6"/>
    <dgm:cxn modelId="{7B103D14-1619-4D92-B143-4C667A221F0F}" type="presParOf" srcId="{A2135A34-175F-4CCC-B950-D7CBEAF8FE81}" destId="{F7D92179-C9F3-41EE-9823-67F34E2B226A}" srcOrd="0" destOrd="0" presId="urn:microsoft.com/office/officeart/2005/8/layout/hList6"/>
    <dgm:cxn modelId="{7EB88358-EE1E-4D4F-A23C-32505BB554C8}" type="presParOf" srcId="{A2135A34-175F-4CCC-B950-D7CBEAF8FE81}" destId="{3069A976-5463-4CE3-8B03-843D145477DA}" srcOrd="1" destOrd="0" presId="urn:microsoft.com/office/officeart/2005/8/layout/hList6"/>
    <dgm:cxn modelId="{B409FB16-D729-4260-8AAF-1D057282E676}" type="presParOf" srcId="{A2135A34-175F-4CCC-B950-D7CBEAF8FE81}" destId="{210EA91C-7588-409D-A774-F554A0FA2821}" srcOrd="2" destOrd="0" presId="urn:microsoft.com/office/officeart/2005/8/layout/hList6"/>
    <dgm:cxn modelId="{8354B364-CAA7-4E24-81E6-69C57AE91188}" type="presParOf" srcId="{A2135A34-175F-4CCC-B950-D7CBEAF8FE81}" destId="{A4FB5725-1E76-4099-90CC-7BEE8A4873FE}" srcOrd="3" destOrd="0" presId="urn:microsoft.com/office/officeart/2005/8/layout/hList6"/>
    <dgm:cxn modelId="{E6E16DD3-C57E-489F-B85B-2FB0B10CB74A}" type="presParOf" srcId="{A2135A34-175F-4CCC-B950-D7CBEAF8FE81}" destId="{907DB33D-4FE4-4877-8921-FCDB60C380B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43796-B7A7-46D5-A32C-860B5EEDB200}" type="doc">
      <dgm:prSet loTypeId="urn:microsoft.com/office/officeart/2005/8/layout/matrix1" loCatId="matrix" qsTypeId="urn:microsoft.com/office/officeart/2005/8/quickstyle/3d2" qsCatId="3D" csTypeId="urn:microsoft.com/office/officeart/2005/8/colors/accent1_2" csCatId="accent1" phldr="1"/>
      <dgm:spPr/>
      <dgm:t>
        <a:bodyPr/>
        <a:lstStyle/>
        <a:p>
          <a:endParaRPr lang="en-US"/>
        </a:p>
      </dgm:t>
    </dgm:pt>
    <dgm:pt modelId="{C171493E-0395-402D-B9CC-B2457CA8CB92}">
      <dgm:prSet phldrT="[Text]"/>
      <dgm:spPr/>
      <dgm:t>
        <a:bodyPr/>
        <a:lstStyle/>
        <a:p>
          <a:r>
            <a:rPr lang="en-US" dirty="0" smtClean="0">
              <a:latin typeface="Showcard Gothic" panose="04020904020102020604" pitchFamily="82" charset="0"/>
            </a:rPr>
            <a:t>Symptoms</a:t>
          </a:r>
          <a:endParaRPr lang="en-US" dirty="0">
            <a:latin typeface="Showcard Gothic" panose="04020904020102020604" pitchFamily="82" charset="0"/>
          </a:endParaRPr>
        </a:p>
      </dgm:t>
    </dgm:pt>
    <dgm:pt modelId="{5022B249-1C59-4951-8F28-CAF1FA0FE403}" type="parTrans" cxnId="{D439CC82-4F2E-47DA-8C54-F8A06C51CE8F}">
      <dgm:prSet/>
      <dgm:spPr/>
      <dgm:t>
        <a:bodyPr/>
        <a:lstStyle/>
        <a:p>
          <a:endParaRPr lang="en-US"/>
        </a:p>
      </dgm:t>
    </dgm:pt>
    <dgm:pt modelId="{E5F11371-61B4-43EF-B516-24293B063650}" type="sibTrans" cxnId="{D439CC82-4F2E-47DA-8C54-F8A06C51CE8F}">
      <dgm:prSet/>
      <dgm:spPr/>
      <dgm:t>
        <a:bodyPr/>
        <a:lstStyle/>
        <a:p>
          <a:endParaRPr lang="en-US"/>
        </a:p>
      </dgm:t>
    </dgm:pt>
    <dgm:pt modelId="{C0984E1D-37C5-40FB-AB61-C7D847DB40D8}">
      <dgm:prSet phldrT="[Text]" custT="1"/>
      <dgm:spPr/>
      <dgm:t>
        <a:bodyPr/>
        <a:lstStyle/>
        <a:p>
          <a:r>
            <a:rPr lang="en-US" sz="2400" dirty="0" smtClean="0">
              <a:effectLst>
                <a:outerShdw blurRad="38100" dist="38100" dir="2700000" algn="tl">
                  <a:srgbClr val="000000">
                    <a:alpha val="43137"/>
                  </a:srgbClr>
                </a:outerShdw>
              </a:effectLst>
              <a:latin typeface="Algerian" panose="04020705040A02060702" pitchFamily="82" charset="0"/>
            </a:rPr>
            <a:t>Distress</a:t>
          </a:r>
          <a:endParaRPr lang="en-US" sz="2400" dirty="0">
            <a:effectLst>
              <a:outerShdw blurRad="38100" dist="38100" dir="2700000" algn="tl">
                <a:srgbClr val="000000">
                  <a:alpha val="43137"/>
                </a:srgbClr>
              </a:outerShdw>
            </a:effectLst>
            <a:latin typeface="Algerian" panose="04020705040A02060702" pitchFamily="82" charset="0"/>
          </a:endParaRPr>
        </a:p>
      </dgm:t>
    </dgm:pt>
    <dgm:pt modelId="{946AE110-7CB6-47EF-8846-B5A59FFB0A80}" type="parTrans" cxnId="{7666CE1C-E3B4-4006-A63A-91662B348EC9}">
      <dgm:prSet/>
      <dgm:spPr/>
      <dgm:t>
        <a:bodyPr/>
        <a:lstStyle/>
        <a:p>
          <a:endParaRPr lang="en-US"/>
        </a:p>
      </dgm:t>
    </dgm:pt>
    <dgm:pt modelId="{347C6960-15E0-4E4B-B805-F8C33B86DAE7}" type="sibTrans" cxnId="{7666CE1C-E3B4-4006-A63A-91662B348EC9}">
      <dgm:prSet/>
      <dgm:spPr/>
      <dgm:t>
        <a:bodyPr/>
        <a:lstStyle/>
        <a:p>
          <a:endParaRPr lang="en-US"/>
        </a:p>
      </dgm:t>
    </dgm:pt>
    <dgm:pt modelId="{E4901883-7365-47F8-B27C-5B282E6F3350}">
      <dgm:prSet phldrT="[Text]" custT="1"/>
      <dgm:spPr/>
      <dgm:t>
        <a:bodyPr/>
        <a:lstStyle/>
        <a:p>
          <a:r>
            <a:rPr lang="en-US" sz="2400" dirty="0" smtClean="0">
              <a:effectLst>
                <a:outerShdw blurRad="38100" dist="38100" dir="2700000" algn="tl">
                  <a:srgbClr val="000000">
                    <a:alpha val="43137"/>
                  </a:srgbClr>
                </a:outerShdw>
              </a:effectLst>
              <a:latin typeface="Bernard MT Condensed" panose="02050806060905020404" pitchFamily="18" charset="0"/>
            </a:rPr>
            <a:t>Intensity</a:t>
          </a:r>
          <a:endParaRPr lang="en-US" sz="2400" dirty="0">
            <a:effectLst>
              <a:outerShdw blurRad="38100" dist="38100" dir="2700000" algn="tl">
                <a:srgbClr val="000000">
                  <a:alpha val="43137"/>
                </a:srgbClr>
              </a:outerShdw>
            </a:effectLst>
            <a:latin typeface="Bernard MT Condensed" panose="02050806060905020404" pitchFamily="18" charset="0"/>
          </a:endParaRPr>
        </a:p>
      </dgm:t>
    </dgm:pt>
    <dgm:pt modelId="{2CFC798C-2AC3-400B-B02D-2BECC5A42E31}" type="parTrans" cxnId="{218C3D8B-7432-460F-9D33-9CCD9A4D9F7E}">
      <dgm:prSet/>
      <dgm:spPr/>
      <dgm:t>
        <a:bodyPr/>
        <a:lstStyle/>
        <a:p>
          <a:endParaRPr lang="en-US"/>
        </a:p>
      </dgm:t>
    </dgm:pt>
    <dgm:pt modelId="{BA1E4F81-916F-4F4B-872E-E9ADC40F87A0}" type="sibTrans" cxnId="{218C3D8B-7432-460F-9D33-9CCD9A4D9F7E}">
      <dgm:prSet/>
      <dgm:spPr/>
      <dgm:t>
        <a:bodyPr/>
        <a:lstStyle/>
        <a:p>
          <a:endParaRPr lang="en-US"/>
        </a:p>
      </dgm:t>
    </dgm:pt>
    <dgm:pt modelId="{00D52517-9CB5-4518-A370-D3A26B6F4227}">
      <dgm:prSet phldrT="[Text]"/>
      <dgm:spPr/>
      <dgm:t>
        <a:bodyPr/>
        <a:lstStyle/>
        <a:p>
          <a:r>
            <a:rPr lang="en-US" dirty="0" smtClean="0">
              <a:effectLst>
                <a:outerShdw blurRad="38100" dist="38100" dir="2700000" algn="tl">
                  <a:srgbClr val="000000">
                    <a:alpha val="43137"/>
                  </a:srgbClr>
                </a:outerShdw>
              </a:effectLst>
              <a:latin typeface="Goudy Stout" panose="0202090407030B020401" pitchFamily="18" charset="0"/>
            </a:rPr>
            <a:t>Quality</a:t>
          </a:r>
          <a:endParaRPr lang="en-US" dirty="0">
            <a:effectLst>
              <a:outerShdw blurRad="38100" dist="38100" dir="2700000" algn="tl">
                <a:srgbClr val="000000">
                  <a:alpha val="43137"/>
                </a:srgbClr>
              </a:outerShdw>
            </a:effectLst>
            <a:latin typeface="Goudy Stout" panose="0202090407030B020401" pitchFamily="18" charset="0"/>
          </a:endParaRPr>
        </a:p>
      </dgm:t>
    </dgm:pt>
    <dgm:pt modelId="{07439AEB-CCA3-4268-B08C-5894CA33E69D}" type="parTrans" cxnId="{CCB809D6-8562-4B92-B0C6-FB0F551CB774}">
      <dgm:prSet/>
      <dgm:spPr/>
      <dgm:t>
        <a:bodyPr/>
        <a:lstStyle/>
        <a:p>
          <a:endParaRPr lang="en-US"/>
        </a:p>
      </dgm:t>
    </dgm:pt>
    <dgm:pt modelId="{7D10E239-C848-472B-A803-509774571DA6}" type="sibTrans" cxnId="{CCB809D6-8562-4B92-B0C6-FB0F551CB774}">
      <dgm:prSet/>
      <dgm:spPr/>
      <dgm:t>
        <a:bodyPr/>
        <a:lstStyle/>
        <a:p>
          <a:endParaRPr lang="en-US"/>
        </a:p>
      </dgm:t>
    </dgm:pt>
    <dgm:pt modelId="{AEA14340-03D9-4D26-A5DA-B645F02BEF76}">
      <dgm:prSet phldrT="[Text]" custT="1"/>
      <dgm:spPr/>
      <dgm:t>
        <a:bodyPr/>
        <a:lstStyle/>
        <a:p>
          <a:r>
            <a:rPr lang="en-US" sz="2400" b="1" i="1" dirty="0" smtClean="0">
              <a:effectLst>
                <a:outerShdw blurRad="38100" dist="38100" dir="2700000" algn="tl">
                  <a:srgbClr val="000000">
                    <a:alpha val="43137"/>
                  </a:srgbClr>
                </a:outerShdw>
              </a:effectLst>
            </a:rPr>
            <a:t>T-</a:t>
          </a:r>
          <a:r>
            <a:rPr lang="en-US" sz="2400" b="1" i="1" dirty="0" err="1" smtClean="0">
              <a:effectLst>
                <a:outerShdw blurRad="38100" dist="38100" dir="2700000" algn="tl">
                  <a:srgbClr val="000000">
                    <a:alpha val="43137"/>
                  </a:srgbClr>
                </a:outerShdw>
              </a:effectLst>
            </a:rPr>
            <a:t>i</a:t>
          </a:r>
          <a:r>
            <a:rPr lang="en-US" sz="2400" b="1" i="1" dirty="0" smtClean="0">
              <a:effectLst>
                <a:outerShdw blurRad="38100" dist="38100" dir="2700000" algn="tl">
                  <a:srgbClr val="000000">
                    <a:alpha val="43137"/>
                  </a:srgbClr>
                </a:outerShdw>
              </a:effectLst>
            </a:rPr>
            <a:t>-m-e</a:t>
          </a:r>
          <a:endParaRPr lang="en-US" sz="2400" b="1" i="1" dirty="0">
            <a:effectLst>
              <a:outerShdw blurRad="38100" dist="38100" dir="2700000" algn="tl">
                <a:srgbClr val="000000">
                  <a:alpha val="43137"/>
                </a:srgbClr>
              </a:outerShdw>
            </a:effectLst>
          </a:endParaRPr>
        </a:p>
      </dgm:t>
    </dgm:pt>
    <dgm:pt modelId="{F6669787-A424-42C3-B0A7-87E3361EBAE9}" type="parTrans" cxnId="{F8866EAF-49C9-4F4D-88D7-8D0F001E2033}">
      <dgm:prSet/>
      <dgm:spPr/>
      <dgm:t>
        <a:bodyPr/>
        <a:lstStyle/>
        <a:p>
          <a:endParaRPr lang="en-US"/>
        </a:p>
      </dgm:t>
    </dgm:pt>
    <dgm:pt modelId="{2DA600B3-8F95-4301-B330-658318304D97}" type="sibTrans" cxnId="{F8866EAF-49C9-4F4D-88D7-8D0F001E2033}">
      <dgm:prSet/>
      <dgm:spPr/>
      <dgm:t>
        <a:bodyPr/>
        <a:lstStyle/>
        <a:p>
          <a:endParaRPr lang="en-US"/>
        </a:p>
      </dgm:t>
    </dgm:pt>
    <dgm:pt modelId="{A1BAFADF-08E8-4DF3-9140-377D67A19E5F}" type="pres">
      <dgm:prSet presAssocID="{D4443796-B7A7-46D5-A32C-860B5EEDB200}" presName="diagram" presStyleCnt="0">
        <dgm:presLayoutVars>
          <dgm:chMax val="1"/>
          <dgm:dir/>
          <dgm:animLvl val="ctr"/>
          <dgm:resizeHandles val="exact"/>
        </dgm:presLayoutVars>
      </dgm:prSet>
      <dgm:spPr/>
      <dgm:t>
        <a:bodyPr/>
        <a:lstStyle/>
        <a:p>
          <a:endParaRPr lang="en-US"/>
        </a:p>
      </dgm:t>
    </dgm:pt>
    <dgm:pt modelId="{E7951266-81D7-47DB-8DE2-AB431C47B12D}" type="pres">
      <dgm:prSet presAssocID="{D4443796-B7A7-46D5-A32C-860B5EEDB200}" presName="matrix" presStyleCnt="0"/>
      <dgm:spPr/>
    </dgm:pt>
    <dgm:pt modelId="{091197AC-43BC-4E53-9B16-86AFDD579EA4}" type="pres">
      <dgm:prSet presAssocID="{D4443796-B7A7-46D5-A32C-860B5EEDB200}" presName="tile1" presStyleLbl="node1" presStyleIdx="0" presStyleCnt="4" custScaleY="106481" custLinFactY="-41935" custLinFactNeighborX="-53221" custLinFactNeighborY="-100000"/>
      <dgm:spPr/>
      <dgm:t>
        <a:bodyPr/>
        <a:lstStyle/>
        <a:p>
          <a:endParaRPr lang="en-US"/>
        </a:p>
      </dgm:t>
    </dgm:pt>
    <dgm:pt modelId="{80282A66-73C1-47E8-AB4D-87212FB0EEEE}" type="pres">
      <dgm:prSet presAssocID="{D4443796-B7A7-46D5-A32C-860B5EEDB200}" presName="tile1text" presStyleLbl="node1" presStyleIdx="0" presStyleCnt="4">
        <dgm:presLayoutVars>
          <dgm:chMax val="0"/>
          <dgm:chPref val="0"/>
          <dgm:bulletEnabled val="1"/>
        </dgm:presLayoutVars>
      </dgm:prSet>
      <dgm:spPr/>
      <dgm:t>
        <a:bodyPr/>
        <a:lstStyle/>
        <a:p>
          <a:endParaRPr lang="en-US"/>
        </a:p>
      </dgm:t>
    </dgm:pt>
    <dgm:pt modelId="{8F2ADE5A-2827-4037-9B10-91EAE39EAB56}" type="pres">
      <dgm:prSet presAssocID="{D4443796-B7A7-46D5-A32C-860B5EEDB200}" presName="tile2" presStyleLbl="node1" presStyleIdx="1" presStyleCnt="4" custLinFactNeighborX="-1120" custLinFactNeighborY="2867"/>
      <dgm:spPr/>
      <dgm:t>
        <a:bodyPr/>
        <a:lstStyle/>
        <a:p>
          <a:endParaRPr lang="en-US"/>
        </a:p>
      </dgm:t>
    </dgm:pt>
    <dgm:pt modelId="{BCC10241-CE8C-4F5F-962A-6C2B51B87C02}" type="pres">
      <dgm:prSet presAssocID="{D4443796-B7A7-46D5-A32C-860B5EEDB200}" presName="tile2text" presStyleLbl="node1" presStyleIdx="1" presStyleCnt="4">
        <dgm:presLayoutVars>
          <dgm:chMax val="0"/>
          <dgm:chPref val="0"/>
          <dgm:bulletEnabled val="1"/>
        </dgm:presLayoutVars>
      </dgm:prSet>
      <dgm:spPr/>
      <dgm:t>
        <a:bodyPr/>
        <a:lstStyle/>
        <a:p>
          <a:endParaRPr lang="en-US"/>
        </a:p>
      </dgm:t>
    </dgm:pt>
    <dgm:pt modelId="{1666DD59-8424-4EB0-AFE2-010C91FB42D4}" type="pres">
      <dgm:prSet presAssocID="{D4443796-B7A7-46D5-A32C-860B5EEDB200}" presName="tile3" presStyleLbl="node1" presStyleIdx="2" presStyleCnt="4" custScaleY="112961" custLinFactNeighborX="-6607" custLinFactNeighborY="-8244"/>
      <dgm:spPr/>
      <dgm:t>
        <a:bodyPr/>
        <a:lstStyle/>
        <a:p>
          <a:endParaRPr lang="en-US"/>
        </a:p>
      </dgm:t>
    </dgm:pt>
    <dgm:pt modelId="{2395396E-2682-472F-95A7-97BC828D25FF}" type="pres">
      <dgm:prSet presAssocID="{D4443796-B7A7-46D5-A32C-860B5EEDB200}" presName="tile3text" presStyleLbl="node1" presStyleIdx="2" presStyleCnt="4">
        <dgm:presLayoutVars>
          <dgm:chMax val="0"/>
          <dgm:chPref val="0"/>
          <dgm:bulletEnabled val="1"/>
        </dgm:presLayoutVars>
      </dgm:prSet>
      <dgm:spPr/>
      <dgm:t>
        <a:bodyPr/>
        <a:lstStyle/>
        <a:p>
          <a:endParaRPr lang="en-US"/>
        </a:p>
      </dgm:t>
    </dgm:pt>
    <dgm:pt modelId="{E48CD606-B475-469D-90D9-23EA1820E46E}" type="pres">
      <dgm:prSet presAssocID="{D4443796-B7A7-46D5-A32C-860B5EEDB200}" presName="tile4" presStyleLbl="node1" presStyleIdx="3" presStyleCnt="4"/>
      <dgm:spPr/>
      <dgm:t>
        <a:bodyPr/>
        <a:lstStyle/>
        <a:p>
          <a:endParaRPr lang="en-US"/>
        </a:p>
      </dgm:t>
    </dgm:pt>
    <dgm:pt modelId="{3CA92D28-DA01-46CE-9700-EEACAD10EFCD}" type="pres">
      <dgm:prSet presAssocID="{D4443796-B7A7-46D5-A32C-860B5EEDB200}" presName="tile4text" presStyleLbl="node1" presStyleIdx="3" presStyleCnt="4">
        <dgm:presLayoutVars>
          <dgm:chMax val="0"/>
          <dgm:chPref val="0"/>
          <dgm:bulletEnabled val="1"/>
        </dgm:presLayoutVars>
      </dgm:prSet>
      <dgm:spPr/>
      <dgm:t>
        <a:bodyPr/>
        <a:lstStyle/>
        <a:p>
          <a:endParaRPr lang="en-US"/>
        </a:p>
      </dgm:t>
    </dgm:pt>
    <dgm:pt modelId="{7723CE96-9CEF-4E08-8976-05F8F8D171D0}" type="pres">
      <dgm:prSet presAssocID="{D4443796-B7A7-46D5-A32C-860B5EEDB200}" presName="centerTile" presStyleLbl="fgShp" presStyleIdx="0" presStyleCnt="1" custLinFactNeighborX="3364" custLinFactNeighborY="-5224">
        <dgm:presLayoutVars>
          <dgm:chMax val="0"/>
          <dgm:chPref val="0"/>
        </dgm:presLayoutVars>
      </dgm:prSet>
      <dgm:spPr/>
      <dgm:t>
        <a:bodyPr/>
        <a:lstStyle/>
        <a:p>
          <a:endParaRPr lang="en-US"/>
        </a:p>
      </dgm:t>
    </dgm:pt>
  </dgm:ptLst>
  <dgm:cxnLst>
    <dgm:cxn modelId="{F4667E22-7DEB-4FE9-877E-FBB6914C988F}" type="presOf" srcId="{00D52517-9CB5-4518-A370-D3A26B6F4227}" destId="{1666DD59-8424-4EB0-AFE2-010C91FB42D4}" srcOrd="0" destOrd="0" presId="urn:microsoft.com/office/officeart/2005/8/layout/matrix1"/>
    <dgm:cxn modelId="{66375FBA-B20B-41DE-ADFF-AEEB25BA623B}" type="presOf" srcId="{D4443796-B7A7-46D5-A32C-860B5EEDB200}" destId="{A1BAFADF-08E8-4DF3-9140-377D67A19E5F}" srcOrd="0" destOrd="0" presId="urn:microsoft.com/office/officeart/2005/8/layout/matrix1"/>
    <dgm:cxn modelId="{5DF57EC6-7CAA-4E3C-842D-000F6A6D7C5D}" type="presOf" srcId="{C0984E1D-37C5-40FB-AB61-C7D847DB40D8}" destId="{091197AC-43BC-4E53-9B16-86AFDD579EA4}" srcOrd="0" destOrd="0" presId="urn:microsoft.com/office/officeart/2005/8/layout/matrix1"/>
    <dgm:cxn modelId="{D42A8DBB-36B9-4900-8BBC-B41B684A18BF}" type="presOf" srcId="{C0984E1D-37C5-40FB-AB61-C7D847DB40D8}" destId="{80282A66-73C1-47E8-AB4D-87212FB0EEEE}" srcOrd="1" destOrd="0" presId="urn:microsoft.com/office/officeart/2005/8/layout/matrix1"/>
    <dgm:cxn modelId="{F8866EAF-49C9-4F4D-88D7-8D0F001E2033}" srcId="{C171493E-0395-402D-B9CC-B2457CA8CB92}" destId="{AEA14340-03D9-4D26-A5DA-B645F02BEF76}" srcOrd="3" destOrd="0" parTransId="{F6669787-A424-42C3-B0A7-87E3361EBAE9}" sibTransId="{2DA600B3-8F95-4301-B330-658318304D97}"/>
    <dgm:cxn modelId="{218C3D8B-7432-460F-9D33-9CCD9A4D9F7E}" srcId="{C171493E-0395-402D-B9CC-B2457CA8CB92}" destId="{E4901883-7365-47F8-B27C-5B282E6F3350}" srcOrd="1" destOrd="0" parTransId="{2CFC798C-2AC3-400B-B02D-2BECC5A42E31}" sibTransId="{BA1E4F81-916F-4F4B-872E-E9ADC40F87A0}"/>
    <dgm:cxn modelId="{B38C41F3-7820-49D2-80CD-58B2A13084EF}" type="presOf" srcId="{AEA14340-03D9-4D26-A5DA-B645F02BEF76}" destId="{3CA92D28-DA01-46CE-9700-EEACAD10EFCD}" srcOrd="1" destOrd="0" presId="urn:microsoft.com/office/officeart/2005/8/layout/matrix1"/>
    <dgm:cxn modelId="{BDBDB3E4-C8B9-49FB-94AA-8DFCC1E18642}" type="presOf" srcId="{00D52517-9CB5-4518-A370-D3A26B6F4227}" destId="{2395396E-2682-472F-95A7-97BC828D25FF}" srcOrd="1" destOrd="0" presId="urn:microsoft.com/office/officeart/2005/8/layout/matrix1"/>
    <dgm:cxn modelId="{D439CC82-4F2E-47DA-8C54-F8A06C51CE8F}" srcId="{D4443796-B7A7-46D5-A32C-860B5EEDB200}" destId="{C171493E-0395-402D-B9CC-B2457CA8CB92}" srcOrd="0" destOrd="0" parTransId="{5022B249-1C59-4951-8F28-CAF1FA0FE403}" sibTransId="{E5F11371-61B4-43EF-B516-24293B063650}"/>
    <dgm:cxn modelId="{66DC91F4-8661-4BCA-81DE-D9663A223B13}" type="presOf" srcId="{AEA14340-03D9-4D26-A5DA-B645F02BEF76}" destId="{E48CD606-B475-469D-90D9-23EA1820E46E}" srcOrd="0" destOrd="0" presId="urn:microsoft.com/office/officeart/2005/8/layout/matrix1"/>
    <dgm:cxn modelId="{BF49A4D1-D4E8-47B8-8F22-8F53D82A5B00}" type="presOf" srcId="{E4901883-7365-47F8-B27C-5B282E6F3350}" destId="{BCC10241-CE8C-4F5F-962A-6C2B51B87C02}" srcOrd="1" destOrd="0" presId="urn:microsoft.com/office/officeart/2005/8/layout/matrix1"/>
    <dgm:cxn modelId="{7666CE1C-E3B4-4006-A63A-91662B348EC9}" srcId="{C171493E-0395-402D-B9CC-B2457CA8CB92}" destId="{C0984E1D-37C5-40FB-AB61-C7D847DB40D8}" srcOrd="0" destOrd="0" parTransId="{946AE110-7CB6-47EF-8846-B5A59FFB0A80}" sibTransId="{347C6960-15E0-4E4B-B805-F8C33B86DAE7}"/>
    <dgm:cxn modelId="{524F6FCD-4AB0-4AA3-9278-E58B06B6AFEB}" type="presOf" srcId="{E4901883-7365-47F8-B27C-5B282E6F3350}" destId="{8F2ADE5A-2827-4037-9B10-91EAE39EAB56}" srcOrd="0" destOrd="0" presId="urn:microsoft.com/office/officeart/2005/8/layout/matrix1"/>
    <dgm:cxn modelId="{CCB809D6-8562-4B92-B0C6-FB0F551CB774}" srcId="{C171493E-0395-402D-B9CC-B2457CA8CB92}" destId="{00D52517-9CB5-4518-A370-D3A26B6F4227}" srcOrd="2" destOrd="0" parTransId="{07439AEB-CCA3-4268-B08C-5894CA33E69D}" sibTransId="{7D10E239-C848-472B-A803-509774571DA6}"/>
    <dgm:cxn modelId="{F9132102-3313-4AF6-BE8A-8215A9D18BB1}" type="presOf" srcId="{C171493E-0395-402D-B9CC-B2457CA8CB92}" destId="{7723CE96-9CEF-4E08-8976-05F8F8D171D0}" srcOrd="0" destOrd="0" presId="urn:microsoft.com/office/officeart/2005/8/layout/matrix1"/>
    <dgm:cxn modelId="{1687E830-2F70-41F3-A35B-B974DDA7C22B}" type="presParOf" srcId="{A1BAFADF-08E8-4DF3-9140-377D67A19E5F}" destId="{E7951266-81D7-47DB-8DE2-AB431C47B12D}" srcOrd="0" destOrd="0" presId="urn:microsoft.com/office/officeart/2005/8/layout/matrix1"/>
    <dgm:cxn modelId="{FF99035A-6046-4421-BFF9-2603285C922A}" type="presParOf" srcId="{E7951266-81D7-47DB-8DE2-AB431C47B12D}" destId="{091197AC-43BC-4E53-9B16-86AFDD579EA4}" srcOrd="0" destOrd="0" presId="urn:microsoft.com/office/officeart/2005/8/layout/matrix1"/>
    <dgm:cxn modelId="{43D329CF-DD37-4BB4-BBEC-46D60E415F4F}" type="presParOf" srcId="{E7951266-81D7-47DB-8DE2-AB431C47B12D}" destId="{80282A66-73C1-47E8-AB4D-87212FB0EEEE}" srcOrd="1" destOrd="0" presId="urn:microsoft.com/office/officeart/2005/8/layout/matrix1"/>
    <dgm:cxn modelId="{05DA2F74-AEDD-434B-853B-5298C64CAD0C}" type="presParOf" srcId="{E7951266-81D7-47DB-8DE2-AB431C47B12D}" destId="{8F2ADE5A-2827-4037-9B10-91EAE39EAB56}" srcOrd="2" destOrd="0" presId="urn:microsoft.com/office/officeart/2005/8/layout/matrix1"/>
    <dgm:cxn modelId="{BAB3E557-341C-4C5D-B108-121861885E5E}" type="presParOf" srcId="{E7951266-81D7-47DB-8DE2-AB431C47B12D}" destId="{BCC10241-CE8C-4F5F-962A-6C2B51B87C02}" srcOrd="3" destOrd="0" presId="urn:microsoft.com/office/officeart/2005/8/layout/matrix1"/>
    <dgm:cxn modelId="{DC2BD06E-509D-4B6D-BAD6-4EA4B5854089}" type="presParOf" srcId="{E7951266-81D7-47DB-8DE2-AB431C47B12D}" destId="{1666DD59-8424-4EB0-AFE2-010C91FB42D4}" srcOrd="4" destOrd="0" presId="urn:microsoft.com/office/officeart/2005/8/layout/matrix1"/>
    <dgm:cxn modelId="{40AA9C72-AE0C-4393-9E1F-623A98B0D729}" type="presParOf" srcId="{E7951266-81D7-47DB-8DE2-AB431C47B12D}" destId="{2395396E-2682-472F-95A7-97BC828D25FF}" srcOrd="5" destOrd="0" presId="urn:microsoft.com/office/officeart/2005/8/layout/matrix1"/>
    <dgm:cxn modelId="{AC79938B-F942-475B-A434-9F993711E75D}" type="presParOf" srcId="{E7951266-81D7-47DB-8DE2-AB431C47B12D}" destId="{E48CD606-B475-469D-90D9-23EA1820E46E}" srcOrd="6" destOrd="0" presId="urn:microsoft.com/office/officeart/2005/8/layout/matrix1"/>
    <dgm:cxn modelId="{EC002231-6DFE-461C-B8B5-A3A5AAF02575}" type="presParOf" srcId="{E7951266-81D7-47DB-8DE2-AB431C47B12D}" destId="{3CA92D28-DA01-46CE-9700-EEACAD10EFCD}" srcOrd="7" destOrd="0" presId="urn:microsoft.com/office/officeart/2005/8/layout/matrix1"/>
    <dgm:cxn modelId="{D5AA706F-3D0F-45C1-A9BE-8DB869049293}" type="presParOf" srcId="{A1BAFADF-08E8-4DF3-9140-377D67A19E5F}" destId="{7723CE96-9CEF-4E08-8976-05F8F8D171D0}"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B17358-AAA9-4C49-96C6-208D97151F95}" type="doc">
      <dgm:prSet loTypeId="urn:microsoft.com/office/officeart/2005/8/layout/hierarchy5" loCatId="hierarchy" qsTypeId="urn:microsoft.com/office/officeart/2005/8/quickstyle/3d1" qsCatId="3D" csTypeId="urn:microsoft.com/office/officeart/2005/8/colors/accent1_2" csCatId="accent1" phldr="1"/>
      <dgm:spPr/>
      <dgm:t>
        <a:bodyPr/>
        <a:lstStyle/>
        <a:p>
          <a:endParaRPr lang="en-US"/>
        </a:p>
      </dgm:t>
    </dgm:pt>
    <dgm:pt modelId="{6FEB10C3-F611-4FD0-892B-9E75A5015E92}">
      <dgm:prSet phldrT="[Text]" custT="1"/>
      <dgm:spPr/>
      <dgm:t>
        <a:bodyPr/>
        <a:lstStyle/>
        <a:p>
          <a:r>
            <a:rPr lang="en-US" sz="1100" b="1" dirty="0" smtClean="0"/>
            <a:t>Restless/Aggression</a:t>
          </a:r>
          <a:endParaRPr lang="en-US" sz="1100" b="1" dirty="0"/>
        </a:p>
      </dgm:t>
    </dgm:pt>
    <dgm:pt modelId="{36070DCA-4772-41E2-901F-38CB68E2E81A}" type="parTrans" cxnId="{DA288DA1-6B11-4C91-AF14-6A737B3425DB}">
      <dgm:prSet/>
      <dgm:spPr/>
      <dgm:t>
        <a:bodyPr/>
        <a:lstStyle/>
        <a:p>
          <a:endParaRPr lang="en-US"/>
        </a:p>
      </dgm:t>
    </dgm:pt>
    <dgm:pt modelId="{87DC2695-C5A4-409D-BB96-1868D6C89EB2}" type="sibTrans" cxnId="{DA288DA1-6B11-4C91-AF14-6A737B3425DB}">
      <dgm:prSet/>
      <dgm:spPr/>
      <dgm:t>
        <a:bodyPr/>
        <a:lstStyle/>
        <a:p>
          <a:endParaRPr lang="en-US"/>
        </a:p>
      </dgm:t>
    </dgm:pt>
    <dgm:pt modelId="{3469D31C-9790-4429-A430-4E15CC747C09}">
      <dgm:prSet phldrT="[Text]" custT="1"/>
      <dgm:spPr/>
      <dgm:t>
        <a:bodyPr/>
        <a:lstStyle/>
        <a:p>
          <a:r>
            <a:rPr lang="en-US" sz="1400" b="1" dirty="0" smtClean="0"/>
            <a:t>Physiological</a:t>
          </a:r>
        </a:p>
        <a:p>
          <a:r>
            <a:rPr lang="en-US" sz="1400" b="0" dirty="0" smtClean="0"/>
            <a:t>Diagnosis</a:t>
          </a:r>
        </a:p>
        <a:p>
          <a:r>
            <a:rPr lang="en-US" sz="1400" b="0" dirty="0" smtClean="0"/>
            <a:t>Pain </a:t>
          </a:r>
          <a:endParaRPr lang="en-US" sz="1400" b="0" dirty="0"/>
        </a:p>
      </dgm:t>
    </dgm:pt>
    <dgm:pt modelId="{B7A57D5C-93A2-4F88-9CCE-EE8BCF184B33}" type="parTrans" cxnId="{F14B5EE4-1C57-4953-805D-BD4C1B76F4F3}">
      <dgm:prSet/>
      <dgm:spPr/>
      <dgm:t>
        <a:bodyPr/>
        <a:lstStyle/>
        <a:p>
          <a:endParaRPr lang="en-US"/>
        </a:p>
      </dgm:t>
    </dgm:pt>
    <dgm:pt modelId="{8E84D514-16AA-40A4-AA31-8F5B80D27E9E}" type="sibTrans" cxnId="{F14B5EE4-1C57-4953-805D-BD4C1B76F4F3}">
      <dgm:prSet/>
      <dgm:spPr/>
      <dgm:t>
        <a:bodyPr/>
        <a:lstStyle/>
        <a:p>
          <a:endParaRPr lang="en-US"/>
        </a:p>
      </dgm:t>
    </dgm:pt>
    <dgm:pt modelId="{4D210EDF-413A-4EC0-8A76-32772E6DE683}">
      <dgm:prSet phldrT="[Text]" custT="1"/>
      <dgm:spPr/>
      <dgm:t>
        <a:bodyPr/>
        <a:lstStyle/>
        <a:p>
          <a:r>
            <a:rPr lang="en-US" sz="1600" b="1" dirty="0" smtClean="0"/>
            <a:t>Psychological</a:t>
          </a:r>
        </a:p>
        <a:p>
          <a:r>
            <a:rPr lang="en-US" sz="1400" dirty="0" smtClean="0"/>
            <a:t>Loss of independence</a:t>
          </a:r>
        </a:p>
        <a:p>
          <a:r>
            <a:rPr lang="en-US" sz="1400" dirty="0" smtClean="0"/>
            <a:t>Anxiety</a:t>
          </a:r>
        </a:p>
      </dgm:t>
    </dgm:pt>
    <dgm:pt modelId="{A4928C26-BDD9-46A8-8224-E85EF2D5E6CB}" type="parTrans" cxnId="{EE8554FF-76EB-4CA1-A6C8-F8D79D528BF6}">
      <dgm:prSet/>
      <dgm:spPr/>
      <dgm:t>
        <a:bodyPr/>
        <a:lstStyle/>
        <a:p>
          <a:endParaRPr lang="en-US"/>
        </a:p>
      </dgm:t>
    </dgm:pt>
    <dgm:pt modelId="{4DBB1FC8-6285-414F-8A9C-729D6B1B021E}" type="sibTrans" cxnId="{EE8554FF-76EB-4CA1-A6C8-F8D79D528BF6}">
      <dgm:prSet/>
      <dgm:spPr/>
      <dgm:t>
        <a:bodyPr/>
        <a:lstStyle/>
        <a:p>
          <a:endParaRPr lang="en-US"/>
        </a:p>
      </dgm:t>
    </dgm:pt>
    <dgm:pt modelId="{149118DE-5917-4227-BD67-8912FB2CA584}">
      <dgm:prSet phldrT="[Text]" custT="1"/>
      <dgm:spPr/>
      <dgm:t>
        <a:bodyPr/>
        <a:lstStyle/>
        <a:p>
          <a:r>
            <a:rPr lang="en-US" sz="1000" dirty="0" smtClean="0">
              <a:effectLst>
                <a:outerShdw blurRad="38100" dist="38100" dir="2700000" algn="tl">
                  <a:srgbClr val="000000">
                    <a:alpha val="43137"/>
                  </a:srgbClr>
                </a:outerShdw>
              </a:effectLst>
              <a:latin typeface="Goudy Stout" panose="0202090407030B020401" pitchFamily="18" charset="0"/>
            </a:rPr>
            <a:t>Quality</a:t>
          </a:r>
          <a:endParaRPr lang="en-US" sz="1000" dirty="0"/>
        </a:p>
      </dgm:t>
    </dgm:pt>
    <dgm:pt modelId="{B322A07D-FDE9-4E2F-B311-F21B1477F6EF}" type="parTrans" cxnId="{7AC115FE-AAC9-473D-AFC3-38FB812493E9}">
      <dgm:prSet/>
      <dgm:spPr/>
      <dgm:t>
        <a:bodyPr/>
        <a:lstStyle/>
        <a:p>
          <a:endParaRPr lang="en-US"/>
        </a:p>
      </dgm:t>
    </dgm:pt>
    <dgm:pt modelId="{B985D82B-7F26-41B9-92B5-9B53F64019D7}" type="sibTrans" cxnId="{7AC115FE-AAC9-473D-AFC3-38FB812493E9}">
      <dgm:prSet/>
      <dgm:spPr/>
      <dgm:t>
        <a:bodyPr/>
        <a:lstStyle/>
        <a:p>
          <a:endParaRPr lang="en-US"/>
        </a:p>
      </dgm:t>
    </dgm:pt>
    <dgm:pt modelId="{E2593510-00F8-4447-810F-4CBFEC8B5685}">
      <dgm:prSet phldrT="[Text]" custT="1"/>
      <dgm:spPr/>
      <dgm:t>
        <a:bodyPr/>
        <a:lstStyle/>
        <a:p>
          <a:r>
            <a:rPr lang="en-US" sz="1600" b="1" dirty="0" smtClean="0"/>
            <a:t>Situational   </a:t>
          </a:r>
          <a:r>
            <a:rPr lang="en-US" sz="1400" b="0" dirty="0" smtClean="0"/>
            <a:t>Finances            </a:t>
          </a:r>
          <a:r>
            <a:rPr lang="en-US" sz="1600" b="1" dirty="0" smtClean="0"/>
            <a:t> </a:t>
          </a:r>
          <a:r>
            <a:rPr lang="en-US" sz="1400" b="0" dirty="0" smtClean="0"/>
            <a:t>Lack of Insurance </a:t>
          </a:r>
        </a:p>
        <a:p>
          <a:r>
            <a:rPr lang="en-US" sz="1400" b="0" dirty="0" smtClean="0"/>
            <a:t>Fear </a:t>
          </a:r>
          <a:endParaRPr lang="en-US" sz="1400" b="0" dirty="0"/>
        </a:p>
      </dgm:t>
    </dgm:pt>
    <dgm:pt modelId="{B518F1FF-C292-47F2-AEF8-1A8177F9C695}" type="parTrans" cxnId="{E57CC636-2A00-4A31-B0E6-B6C1D5FB968C}">
      <dgm:prSet/>
      <dgm:spPr/>
      <dgm:t>
        <a:bodyPr/>
        <a:lstStyle/>
        <a:p>
          <a:endParaRPr lang="en-US"/>
        </a:p>
      </dgm:t>
    </dgm:pt>
    <dgm:pt modelId="{25D60231-9018-40FA-B301-17EE3830198C}" type="sibTrans" cxnId="{E57CC636-2A00-4A31-B0E6-B6C1D5FB968C}">
      <dgm:prSet/>
      <dgm:spPr/>
      <dgm:t>
        <a:bodyPr/>
        <a:lstStyle/>
        <a:p>
          <a:endParaRPr lang="en-US"/>
        </a:p>
      </dgm:t>
    </dgm:pt>
    <dgm:pt modelId="{4F8E2320-C3E4-4975-98AB-4F1A10E235BE}">
      <dgm:prSet phldrT="[Text]" custT="1"/>
      <dgm:spPr/>
      <dgm:t>
        <a:bodyPr/>
        <a:lstStyle/>
        <a:p>
          <a:r>
            <a:rPr lang="en-US" sz="1600" b="1" dirty="0" smtClean="0">
              <a:solidFill>
                <a:schemeClr val="accent1"/>
              </a:solidFill>
            </a:rPr>
            <a:t>Theoretical Concepts</a:t>
          </a:r>
          <a:endParaRPr lang="en-US" sz="1600" b="1" dirty="0">
            <a:solidFill>
              <a:schemeClr val="accent1"/>
            </a:solidFill>
          </a:endParaRPr>
        </a:p>
      </dgm:t>
    </dgm:pt>
    <dgm:pt modelId="{2BBBA613-CAFF-41D5-BB74-FBB45677F564}" type="parTrans" cxnId="{D04A75E0-1DD2-4EB9-B4CD-205DD98633C2}">
      <dgm:prSet/>
      <dgm:spPr/>
      <dgm:t>
        <a:bodyPr/>
        <a:lstStyle/>
        <a:p>
          <a:endParaRPr lang="en-US"/>
        </a:p>
      </dgm:t>
    </dgm:pt>
    <dgm:pt modelId="{BEFA81CA-BCE0-4BCF-B462-3DEEBB0F0070}" type="sibTrans" cxnId="{D04A75E0-1DD2-4EB9-B4CD-205DD98633C2}">
      <dgm:prSet/>
      <dgm:spPr/>
      <dgm:t>
        <a:bodyPr/>
        <a:lstStyle/>
        <a:p>
          <a:endParaRPr lang="en-US"/>
        </a:p>
      </dgm:t>
    </dgm:pt>
    <dgm:pt modelId="{8D01E2F5-6F28-49B9-8BCD-A802B01DC0FD}">
      <dgm:prSet phldrT="[Text]" custT="1"/>
      <dgm:spPr/>
      <dgm:t>
        <a:bodyPr/>
        <a:lstStyle/>
        <a:p>
          <a:r>
            <a:rPr lang="en-US" sz="1600" b="1" dirty="0" smtClean="0">
              <a:solidFill>
                <a:schemeClr val="accent1"/>
              </a:solidFill>
            </a:rPr>
            <a:t>Influencing Factors</a:t>
          </a:r>
          <a:endParaRPr lang="en-US" sz="1600" b="1" dirty="0">
            <a:solidFill>
              <a:schemeClr val="accent1"/>
            </a:solidFill>
          </a:endParaRPr>
        </a:p>
      </dgm:t>
    </dgm:pt>
    <dgm:pt modelId="{7E9B3287-AFF6-472D-A35D-D63685C16AF0}" type="parTrans" cxnId="{A15BF430-07ED-4EDE-A58E-BE1C45387936}">
      <dgm:prSet/>
      <dgm:spPr/>
      <dgm:t>
        <a:bodyPr/>
        <a:lstStyle/>
        <a:p>
          <a:endParaRPr lang="en-US"/>
        </a:p>
      </dgm:t>
    </dgm:pt>
    <dgm:pt modelId="{6CB3E65E-2294-472D-98AD-65BE4263D3B0}" type="sibTrans" cxnId="{A15BF430-07ED-4EDE-A58E-BE1C45387936}">
      <dgm:prSet/>
      <dgm:spPr/>
      <dgm:t>
        <a:bodyPr/>
        <a:lstStyle/>
        <a:p>
          <a:endParaRPr lang="en-US"/>
        </a:p>
      </dgm:t>
    </dgm:pt>
    <dgm:pt modelId="{534F7D1B-4AED-4555-A92D-4B84D31FEEEE}">
      <dgm:prSet phldrT="[Text]" custT="1"/>
      <dgm:spPr/>
      <dgm:t>
        <a:bodyPr/>
        <a:lstStyle/>
        <a:p>
          <a:r>
            <a:rPr lang="en-US" sz="1600" dirty="0" smtClean="0">
              <a:effectLst>
                <a:outerShdw blurRad="38100" dist="38100" dir="2700000" algn="tl">
                  <a:srgbClr val="000000">
                    <a:alpha val="43137"/>
                  </a:srgbClr>
                </a:outerShdw>
              </a:effectLst>
              <a:latin typeface="Bernard MT Condensed" panose="02050806060905020404" pitchFamily="18" charset="0"/>
            </a:rPr>
            <a:t>Intensity</a:t>
          </a:r>
          <a:endParaRPr lang="en-US" sz="1600" dirty="0">
            <a:effectLst>
              <a:outerShdw blurRad="38100" dist="38100" dir="2700000" algn="tl">
                <a:srgbClr val="000000">
                  <a:alpha val="43137"/>
                </a:srgbClr>
              </a:outerShdw>
            </a:effectLst>
            <a:latin typeface="Bernard MT Condensed" panose="02050806060905020404" pitchFamily="18" charset="0"/>
          </a:endParaRPr>
        </a:p>
      </dgm:t>
    </dgm:pt>
    <dgm:pt modelId="{5193F75E-18B1-42FE-926A-AA60EC0D5C6F}" type="parTrans" cxnId="{ABF4BA49-07B0-46B4-A947-A4AFC3E68D4D}">
      <dgm:prSet/>
      <dgm:spPr/>
      <dgm:t>
        <a:bodyPr/>
        <a:lstStyle/>
        <a:p>
          <a:endParaRPr lang="en-US"/>
        </a:p>
      </dgm:t>
    </dgm:pt>
    <dgm:pt modelId="{CF7A05BF-5B37-4988-99D5-B61C46837DBA}" type="sibTrans" cxnId="{ABF4BA49-07B0-46B4-A947-A4AFC3E68D4D}">
      <dgm:prSet/>
      <dgm:spPr/>
      <dgm:t>
        <a:bodyPr/>
        <a:lstStyle/>
        <a:p>
          <a:endParaRPr lang="en-US"/>
        </a:p>
      </dgm:t>
    </dgm:pt>
    <dgm:pt modelId="{A531EEF9-CF7A-4D14-AE65-546823CF04E1}">
      <dgm:prSet phldrT="[Text]"/>
      <dgm:spPr/>
      <dgm:t>
        <a:bodyPr/>
        <a:lstStyle/>
        <a:p>
          <a:r>
            <a:rPr lang="en-US" dirty="0" smtClean="0">
              <a:effectLst>
                <a:outerShdw blurRad="38100" dist="38100" dir="2700000" algn="tl">
                  <a:srgbClr val="000000">
                    <a:alpha val="43137"/>
                  </a:srgbClr>
                </a:outerShdw>
              </a:effectLst>
              <a:latin typeface="Algerian" panose="04020705040A02060702" pitchFamily="82" charset="0"/>
            </a:rPr>
            <a:t>Distress</a:t>
          </a:r>
          <a:endParaRPr lang="en-US" dirty="0">
            <a:effectLst>
              <a:outerShdw blurRad="38100" dist="38100" dir="2700000" algn="tl">
                <a:srgbClr val="000000">
                  <a:alpha val="43137"/>
                </a:srgbClr>
              </a:outerShdw>
            </a:effectLst>
            <a:latin typeface="Algerian" panose="04020705040A02060702" pitchFamily="82" charset="0"/>
          </a:endParaRPr>
        </a:p>
      </dgm:t>
    </dgm:pt>
    <dgm:pt modelId="{BABA8B7E-2505-4648-A96C-A67B51E86335}" type="parTrans" cxnId="{609F64EA-6C5B-4F47-B0AD-FADF363D7F19}">
      <dgm:prSet/>
      <dgm:spPr/>
      <dgm:t>
        <a:bodyPr/>
        <a:lstStyle/>
        <a:p>
          <a:endParaRPr lang="en-US"/>
        </a:p>
      </dgm:t>
    </dgm:pt>
    <dgm:pt modelId="{A65A8890-1C11-4DB9-B59B-0713DEBDDE7B}" type="sibTrans" cxnId="{609F64EA-6C5B-4F47-B0AD-FADF363D7F19}">
      <dgm:prSet/>
      <dgm:spPr/>
      <dgm:t>
        <a:bodyPr/>
        <a:lstStyle/>
        <a:p>
          <a:endParaRPr lang="en-US"/>
        </a:p>
      </dgm:t>
    </dgm:pt>
    <dgm:pt modelId="{A90B205D-99DE-4864-A254-5AE3DC830FAD}">
      <dgm:prSet phldrT="[Text]"/>
      <dgm:spPr/>
      <dgm:t>
        <a:bodyPr/>
        <a:lstStyle/>
        <a:p>
          <a:r>
            <a:rPr lang="en-US" b="1" i="1" dirty="0" smtClean="0">
              <a:effectLst>
                <a:outerShdw blurRad="38100" dist="38100" dir="2700000" algn="tl">
                  <a:srgbClr val="000000">
                    <a:alpha val="43137"/>
                  </a:srgbClr>
                </a:outerShdw>
              </a:effectLst>
            </a:rPr>
            <a:t>T-</a:t>
          </a:r>
          <a:r>
            <a:rPr lang="en-US" b="1" i="1" dirty="0" err="1" smtClean="0">
              <a:effectLst>
                <a:outerShdw blurRad="38100" dist="38100" dir="2700000" algn="tl">
                  <a:srgbClr val="000000">
                    <a:alpha val="43137"/>
                  </a:srgbClr>
                </a:outerShdw>
              </a:effectLst>
            </a:rPr>
            <a:t>i</a:t>
          </a:r>
          <a:r>
            <a:rPr lang="en-US" b="1" i="1" dirty="0" smtClean="0">
              <a:effectLst>
                <a:outerShdw blurRad="38100" dist="38100" dir="2700000" algn="tl">
                  <a:srgbClr val="000000">
                    <a:alpha val="43137"/>
                  </a:srgbClr>
                </a:outerShdw>
              </a:effectLst>
            </a:rPr>
            <a:t>-m-e </a:t>
          </a:r>
          <a:endParaRPr lang="en-US" dirty="0"/>
        </a:p>
      </dgm:t>
    </dgm:pt>
    <dgm:pt modelId="{44C71229-A421-4197-8035-F645EC0A8E32}" type="sibTrans" cxnId="{8EC8ACA7-1774-408B-9E26-B9FF49A71815}">
      <dgm:prSet/>
      <dgm:spPr/>
      <dgm:t>
        <a:bodyPr/>
        <a:lstStyle/>
        <a:p>
          <a:endParaRPr lang="en-US"/>
        </a:p>
      </dgm:t>
    </dgm:pt>
    <dgm:pt modelId="{D1C62A50-21AB-4448-A439-710DA436A808}" type="parTrans" cxnId="{8EC8ACA7-1774-408B-9E26-B9FF49A71815}">
      <dgm:prSet/>
      <dgm:spPr/>
      <dgm:t>
        <a:bodyPr/>
        <a:lstStyle/>
        <a:p>
          <a:endParaRPr lang="en-US"/>
        </a:p>
      </dgm:t>
    </dgm:pt>
    <dgm:pt modelId="{D6A22EF3-088D-4A9A-B203-8F8D84EAAA9A}">
      <dgm:prSet phldrT="[Text]" custT="1"/>
      <dgm:spPr/>
      <dgm:t>
        <a:bodyPr/>
        <a:lstStyle/>
        <a:p>
          <a:r>
            <a:rPr lang="en-US" sz="1600" b="1" dirty="0" smtClean="0">
              <a:solidFill>
                <a:schemeClr val="accent1"/>
              </a:solidFill>
            </a:rPr>
            <a:t>Performance/Behavior </a:t>
          </a:r>
          <a:r>
            <a:rPr lang="en-US" sz="1400" b="1" dirty="0" smtClean="0">
              <a:solidFill>
                <a:schemeClr val="accent1"/>
              </a:solidFill>
            </a:rPr>
            <a:t>Consequence</a:t>
          </a:r>
          <a:endParaRPr lang="en-US" sz="1400" b="1" dirty="0">
            <a:solidFill>
              <a:schemeClr val="accent1"/>
            </a:solidFill>
          </a:endParaRPr>
        </a:p>
      </dgm:t>
    </dgm:pt>
    <dgm:pt modelId="{BE9B9939-5894-4AC5-8610-3646EE5206C1}" type="sibTrans" cxnId="{1D66E238-416C-4849-AEB1-77B325B194F3}">
      <dgm:prSet/>
      <dgm:spPr/>
      <dgm:t>
        <a:bodyPr/>
        <a:lstStyle/>
        <a:p>
          <a:endParaRPr lang="en-US"/>
        </a:p>
      </dgm:t>
    </dgm:pt>
    <dgm:pt modelId="{92412D2D-14C0-41E7-ADC7-12356F60FDB9}" type="parTrans" cxnId="{1D66E238-416C-4849-AEB1-77B325B194F3}">
      <dgm:prSet/>
      <dgm:spPr/>
      <dgm:t>
        <a:bodyPr/>
        <a:lstStyle/>
        <a:p>
          <a:endParaRPr lang="en-US"/>
        </a:p>
      </dgm:t>
    </dgm:pt>
    <dgm:pt modelId="{FC7AB6D4-4045-4607-BECE-1C0D5445AC35}" type="pres">
      <dgm:prSet presAssocID="{D5B17358-AAA9-4C49-96C6-208D97151F95}" presName="mainComposite" presStyleCnt="0">
        <dgm:presLayoutVars>
          <dgm:chPref val="1"/>
          <dgm:dir/>
          <dgm:animOne val="branch"/>
          <dgm:animLvl val="lvl"/>
          <dgm:resizeHandles val="exact"/>
        </dgm:presLayoutVars>
      </dgm:prSet>
      <dgm:spPr/>
    </dgm:pt>
    <dgm:pt modelId="{3BE6753C-96BB-439E-A1B7-92D67A94751F}" type="pres">
      <dgm:prSet presAssocID="{D5B17358-AAA9-4C49-96C6-208D97151F95}" presName="hierFlow" presStyleCnt="0"/>
      <dgm:spPr/>
    </dgm:pt>
    <dgm:pt modelId="{4E25B56B-25E8-4933-B3CC-8D52C65A7226}" type="pres">
      <dgm:prSet presAssocID="{D5B17358-AAA9-4C49-96C6-208D97151F95}" presName="firstBuf" presStyleCnt="0"/>
      <dgm:spPr/>
    </dgm:pt>
    <dgm:pt modelId="{70E61D76-B84C-492B-BFDB-F84317B032BE}" type="pres">
      <dgm:prSet presAssocID="{D5B17358-AAA9-4C49-96C6-208D97151F95}" presName="hierChild1" presStyleCnt="0">
        <dgm:presLayoutVars>
          <dgm:chPref val="1"/>
          <dgm:animOne val="branch"/>
          <dgm:animLvl val="lvl"/>
        </dgm:presLayoutVars>
      </dgm:prSet>
      <dgm:spPr/>
    </dgm:pt>
    <dgm:pt modelId="{09B003DB-3927-4239-9DC8-FD9C4F2A693E}" type="pres">
      <dgm:prSet presAssocID="{6FEB10C3-F611-4FD0-892B-9E75A5015E92}" presName="Name17" presStyleCnt="0"/>
      <dgm:spPr/>
    </dgm:pt>
    <dgm:pt modelId="{A6418357-F834-4D3B-82B1-B10364370FDF}" type="pres">
      <dgm:prSet presAssocID="{6FEB10C3-F611-4FD0-892B-9E75A5015E92}" presName="level1Shape" presStyleLbl="node0" presStyleIdx="0" presStyleCnt="1" custScaleX="211635" custScaleY="220323" custLinFactNeighborX="-17990" custLinFactNeighborY="-28784">
        <dgm:presLayoutVars>
          <dgm:chPref val="3"/>
        </dgm:presLayoutVars>
      </dgm:prSet>
      <dgm:spPr/>
      <dgm:t>
        <a:bodyPr/>
        <a:lstStyle/>
        <a:p>
          <a:endParaRPr lang="en-US"/>
        </a:p>
      </dgm:t>
    </dgm:pt>
    <dgm:pt modelId="{CD8AF201-3290-43AB-A759-0DABA45CDD06}" type="pres">
      <dgm:prSet presAssocID="{6FEB10C3-F611-4FD0-892B-9E75A5015E92}" presName="hierChild2" presStyleCnt="0"/>
      <dgm:spPr/>
    </dgm:pt>
    <dgm:pt modelId="{6C4C7BFF-37E8-4CDF-A89A-96CE3D127ADA}" type="pres">
      <dgm:prSet presAssocID="{D1C62A50-21AB-4448-A439-710DA436A808}" presName="Name25" presStyleLbl="parChTrans1D2" presStyleIdx="0" presStyleCnt="4"/>
      <dgm:spPr/>
    </dgm:pt>
    <dgm:pt modelId="{91511CB1-8068-43B7-9538-DA648C115326}" type="pres">
      <dgm:prSet presAssocID="{D1C62A50-21AB-4448-A439-710DA436A808}" presName="connTx" presStyleLbl="parChTrans1D2" presStyleIdx="0" presStyleCnt="4"/>
      <dgm:spPr/>
    </dgm:pt>
    <dgm:pt modelId="{2830F1B1-F069-4757-ACB3-A7B5CAF0D80F}" type="pres">
      <dgm:prSet presAssocID="{A90B205D-99DE-4864-A254-5AE3DC830FAD}" presName="Name30" presStyleCnt="0"/>
      <dgm:spPr/>
    </dgm:pt>
    <dgm:pt modelId="{1ABA73DB-C853-4FEC-BFA2-A3F7AA264F28}" type="pres">
      <dgm:prSet presAssocID="{A90B205D-99DE-4864-A254-5AE3DC830FAD}" presName="level2Shape" presStyleLbl="node2" presStyleIdx="0" presStyleCnt="4" custScaleX="171553" custScaleY="145767" custLinFactNeighborX="9489" custLinFactNeighborY="-19526"/>
      <dgm:spPr/>
      <dgm:t>
        <a:bodyPr/>
        <a:lstStyle/>
        <a:p>
          <a:endParaRPr lang="en-US"/>
        </a:p>
      </dgm:t>
    </dgm:pt>
    <dgm:pt modelId="{BA9C1813-EBD2-462C-BA7C-3B43B7232448}" type="pres">
      <dgm:prSet presAssocID="{A90B205D-99DE-4864-A254-5AE3DC830FAD}" presName="hierChild3" presStyleCnt="0"/>
      <dgm:spPr/>
    </dgm:pt>
    <dgm:pt modelId="{5B5E1D33-1197-4B95-85A7-F682FC5A4751}" type="pres">
      <dgm:prSet presAssocID="{B7A57D5C-93A2-4F88-9CCE-EE8BCF184B33}" presName="Name25" presStyleLbl="parChTrans1D3" presStyleIdx="0" presStyleCnt="3"/>
      <dgm:spPr/>
    </dgm:pt>
    <dgm:pt modelId="{923CDF83-2478-4EBB-9042-4B875E53743B}" type="pres">
      <dgm:prSet presAssocID="{B7A57D5C-93A2-4F88-9CCE-EE8BCF184B33}" presName="connTx" presStyleLbl="parChTrans1D3" presStyleIdx="0" presStyleCnt="3"/>
      <dgm:spPr/>
    </dgm:pt>
    <dgm:pt modelId="{B0907599-D21E-4190-BC3B-4EB82D1FC837}" type="pres">
      <dgm:prSet presAssocID="{3469D31C-9790-4429-A430-4E15CC747C09}" presName="Name30" presStyleCnt="0"/>
      <dgm:spPr/>
    </dgm:pt>
    <dgm:pt modelId="{201378D9-E6AA-4E9F-92A9-E2DD38A252D5}" type="pres">
      <dgm:prSet presAssocID="{3469D31C-9790-4429-A430-4E15CC747C09}" presName="level2Shape" presStyleLbl="node3" presStyleIdx="0" presStyleCnt="3" custScaleX="186198" custScaleY="234462" custLinFactX="50717" custLinFactNeighborX="100000" custLinFactNeighborY="-58745"/>
      <dgm:spPr/>
      <dgm:t>
        <a:bodyPr/>
        <a:lstStyle/>
        <a:p>
          <a:endParaRPr lang="en-US"/>
        </a:p>
      </dgm:t>
    </dgm:pt>
    <dgm:pt modelId="{39732D39-11CA-419B-AC2C-EE89385EAAA7}" type="pres">
      <dgm:prSet presAssocID="{3469D31C-9790-4429-A430-4E15CC747C09}" presName="hierChild3" presStyleCnt="0"/>
      <dgm:spPr/>
    </dgm:pt>
    <dgm:pt modelId="{6325CCC9-B6C1-45D1-9973-AF160A4BB957}" type="pres">
      <dgm:prSet presAssocID="{A4928C26-BDD9-46A8-8224-E85EF2D5E6CB}" presName="Name25" presStyleLbl="parChTrans1D3" presStyleIdx="1" presStyleCnt="3"/>
      <dgm:spPr/>
    </dgm:pt>
    <dgm:pt modelId="{66A775B5-1026-4CED-9C40-82A4A9EEC5A6}" type="pres">
      <dgm:prSet presAssocID="{A4928C26-BDD9-46A8-8224-E85EF2D5E6CB}" presName="connTx" presStyleLbl="parChTrans1D3" presStyleIdx="1" presStyleCnt="3"/>
      <dgm:spPr/>
    </dgm:pt>
    <dgm:pt modelId="{740BAA4E-47F5-4231-8494-6A5733DC24B0}" type="pres">
      <dgm:prSet presAssocID="{4D210EDF-413A-4EC0-8A76-32772E6DE683}" presName="Name30" presStyleCnt="0"/>
      <dgm:spPr/>
    </dgm:pt>
    <dgm:pt modelId="{D308B783-344F-46E4-8593-75A3EB633C3D}" type="pres">
      <dgm:prSet presAssocID="{4D210EDF-413A-4EC0-8A76-32772E6DE683}" presName="level2Shape" presStyleLbl="node3" presStyleIdx="1" presStyleCnt="3" custScaleX="240994" custScaleY="279722" custLinFactX="1445" custLinFactNeighborX="100000" custLinFactNeighborY="-29541"/>
      <dgm:spPr/>
      <dgm:t>
        <a:bodyPr/>
        <a:lstStyle/>
        <a:p>
          <a:endParaRPr lang="en-US"/>
        </a:p>
      </dgm:t>
    </dgm:pt>
    <dgm:pt modelId="{56AC7463-DAD5-4E03-8A55-561822E728B7}" type="pres">
      <dgm:prSet presAssocID="{4D210EDF-413A-4EC0-8A76-32772E6DE683}" presName="hierChild3" presStyleCnt="0"/>
      <dgm:spPr/>
    </dgm:pt>
    <dgm:pt modelId="{B44795A4-88A7-46AE-8272-0AB3E9606BDC}" type="pres">
      <dgm:prSet presAssocID="{5193F75E-18B1-42FE-926A-AA60EC0D5C6F}" presName="Name25" presStyleLbl="parChTrans1D2" presStyleIdx="1" presStyleCnt="4"/>
      <dgm:spPr/>
    </dgm:pt>
    <dgm:pt modelId="{9D78B267-83DC-45F7-8821-7A10A33EBE3E}" type="pres">
      <dgm:prSet presAssocID="{5193F75E-18B1-42FE-926A-AA60EC0D5C6F}" presName="connTx" presStyleLbl="parChTrans1D2" presStyleIdx="1" presStyleCnt="4"/>
      <dgm:spPr/>
    </dgm:pt>
    <dgm:pt modelId="{DF535936-3491-4DBD-BEE8-EBB07EA3202D}" type="pres">
      <dgm:prSet presAssocID="{534F7D1B-4AED-4555-A92D-4B84D31FEEEE}" presName="Name30" presStyleCnt="0"/>
      <dgm:spPr/>
    </dgm:pt>
    <dgm:pt modelId="{CF532876-1C08-4537-9DAE-96DB73DB1947}" type="pres">
      <dgm:prSet presAssocID="{534F7D1B-4AED-4555-A92D-4B84D31FEEEE}" presName="level2Shape" presStyleLbl="node2" presStyleIdx="1" presStyleCnt="4" custScaleX="128964" custScaleY="153954" custLinFactNeighborX="61838" custLinFactNeighborY="480"/>
      <dgm:spPr/>
      <dgm:t>
        <a:bodyPr/>
        <a:lstStyle/>
        <a:p>
          <a:endParaRPr lang="en-US"/>
        </a:p>
      </dgm:t>
    </dgm:pt>
    <dgm:pt modelId="{8516191C-4671-410C-9F54-40F5ACD641A7}" type="pres">
      <dgm:prSet presAssocID="{534F7D1B-4AED-4555-A92D-4B84D31FEEEE}" presName="hierChild3" presStyleCnt="0"/>
      <dgm:spPr/>
    </dgm:pt>
    <dgm:pt modelId="{2681590D-1FEE-4E4D-9C1D-9D3538F8BD31}" type="pres">
      <dgm:prSet presAssocID="{B322A07D-FDE9-4E2F-B311-F21B1477F6EF}" presName="Name25" presStyleLbl="parChTrans1D2" presStyleIdx="2" presStyleCnt="4"/>
      <dgm:spPr/>
    </dgm:pt>
    <dgm:pt modelId="{79B2A3FB-211B-49A6-BD9A-1149E8B77189}" type="pres">
      <dgm:prSet presAssocID="{B322A07D-FDE9-4E2F-B311-F21B1477F6EF}" presName="connTx" presStyleLbl="parChTrans1D2" presStyleIdx="2" presStyleCnt="4"/>
      <dgm:spPr/>
    </dgm:pt>
    <dgm:pt modelId="{231A8F7C-C92C-49E7-B2CE-7AF3D1A2D506}" type="pres">
      <dgm:prSet presAssocID="{149118DE-5917-4227-BD67-8912FB2CA584}" presName="Name30" presStyleCnt="0"/>
      <dgm:spPr/>
    </dgm:pt>
    <dgm:pt modelId="{65380146-8693-49FB-9C87-7DA641E7B34C}" type="pres">
      <dgm:prSet presAssocID="{149118DE-5917-4227-BD67-8912FB2CA584}" presName="level2Shape" presStyleLbl="node2" presStyleIdx="2" presStyleCnt="4" custScaleX="178005" custScaleY="151469" custLinFactNeighborX="28450" custLinFactNeighborY="-80624"/>
      <dgm:spPr/>
      <dgm:t>
        <a:bodyPr/>
        <a:lstStyle/>
        <a:p>
          <a:endParaRPr lang="en-US"/>
        </a:p>
      </dgm:t>
    </dgm:pt>
    <dgm:pt modelId="{C1844FA8-0D49-4A99-8B23-E2ADC821071C}" type="pres">
      <dgm:prSet presAssocID="{149118DE-5917-4227-BD67-8912FB2CA584}" presName="hierChild3" presStyleCnt="0"/>
      <dgm:spPr/>
    </dgm:pt>
    <dgm:pt modelId="{92685A16-0ED1-4E4A-B8BF-3E9D229F6411}" type="pres">
      <dgm:prSet presAssocID="{B518F1FF-C292-47F2-AEF8-1A8177F9C695}" presName="Name25" presStyleLbl="parChTrans1D3" presStyleIdx="2" presStyleCnt="3"/>
      <dgm:spPr/>
    </dgm:pt>
    <dgm:pt modelId="{A366DCB8-5AD9-4CD3-8DC0-EF040F84B580}" type="pres">
      <dgm:prSet presAssocID="{B518F1FF-C292-47F2-AEF8-1A8177F9C695}" presName="connTx" presStyleLbl="parChTrans1D3" presStyleIdx="2" presStyleCnt="3"/>
      <dgm:spPr/>
    </dgm:pt>
    <dgm:pt modelId="{D8C5A0C4-67C0-478D-9840-9784852197B6}" type="pres">
      <dgm:prSet presAssocID="{E2593510-00F8-4447-810F-4CBFEC8B5685}" presName="Name30" presStyleCnt="0"/>
      <dgm:spPr/>
    </dgm:pt>
    <dgm:pt modelId="{DF1FCF1C-29DB-495C-B4BB-7D9123104196}" type="pres">
      <dgm:prSet presAssocID="{E2593510-00F8-4447-810F-4CBFEC8B5685}" presName="level2Shape" presStyleLbl="node3" presStyleIdx="2" presStyleCnt="3" custScaleX="215554" custScaleY="324145" custLinFactX="14708" custLinFactNeighborX="100000" custLinFactNeighborY="10704"/>
      <dgm:spPr/>
      <dgm:t>
        <a:bodyPr/>
        <a:lstStyle/>
        <a:p>
          <a:endParaRPr lang="en-US"/>
        </a:p>
      </dgm:t>
    </dgm:pt>
    <dgm:pt modelId="{6210A669-C525-48DA-AC3A-B04D422DB8AD}" type="pres">
      <dgm:prSet presAssocID="{E2593510-00F8-4447-810F-4CBFEC8B5685}" presName="hierChild3" presStyleCnt="0"/>
      <dgm:spPr/>
    </dgm:pt>
    <dgm:pt modelId="{5CF8CB72-D80D-4945-900B-4B804FE1FEED}" type="pres">
      <dgm:prSet presAssocID="{BABA8B7E-2505-4648-A96C-A67B51E86335}" presName="Name25" presStyleLbl="parChTrans1D2" presStyleIdx="3" presStyleCnt="4"/>
      <dgm:spPr/>
    </dgm:pt>
    <dgm:pt modelId="{294AA403-751C-4CB8-BB15-E3DFE8A3C2D5}" type="pres">
      <dgm:prSet presAssocID="{BABA8B7E-2505-4648-A96C-A67B51E86335}" presName="connTx" presStyleLbl="parChTrans1D2" presStyleIdx="3" presStyleCnt="4"/>
      <dgm:spPr/>
    </dgm:pt>
    <dgm:pt modelId="{4D570D66-D790-4ACC-A8C0-898F6884AB98}" type="pres">
      <dgm:prSet presAssocID="{A531EEF9-CF7A-4D14-AE65-546823CF04E1}" presName="Name30" presStyleCnt="0"/>
      <dgm:spPr/>
    </dgm:pt>
    <dgm:pt modelId="{A5DB1E34-9B38-4602-A01D-2D5A9F4CA40C}" type="pres">
      <dgm:prSet presAssocID="{A531EEF9-CF7A-4D14-AE65-546823CF04E1}" presName="level2Shape" presStyleLbl="node2" presStyleIdx="3" presStyleCnt="4" custScaleX="181023" custLinFactNeighborX="34331" custLinFactNeighborY="-58346"/>
      <dgm:spPr/>
      <dgm:t>
        <a:bodyPr/>
        <a:lstStyle/>
        <a:p>
          <a:endParaRPr lang="en-US"/>
        </a:p>
      </dgm:t>
    </dgm:pt>
    <dgm:pt modelId="{B8926A5D-15E0-46AE-B1ED-7A868DD58434}" type="pres">
      <dgm:prSet presAssocID="{A531EEF9-CF7A-4D14-AE65-546823CF04E1}" presName="hierChild3" presStyleCnt="0"/>
      <dgm:spPr/>
    </dgm:pt>
    <dgm:pt modelId="{E7482201-6335-4F5D-99A0-15B888723B4E}" type="pres">
      <dgm:prSet presAssocID="{D5B17358-AAA9-4C49-96C6-208D97151F95}" presName="bgShapesFlow" presStyleCnt="0"/>
      <dgm:spPr/>
    </dgm:pt>
    <dgm:pt modelId="{4E0E8C93-5110-40D5-9192-237AD710FB5C}" type="pres">
      <dgm:prSet presAssocID="{D6A22EF3-088D-4A9A-B203-8F8D84EAAA9A}" presName="rectComp" presStyleCnt="0"/>
      <dgm:spPr/>
    </dgm:pt>
    <dgm:pt modelId="{DFEF0C1D-42FD-4CDE-8B3E-C26129F9F8C2}" type="pres">
      <dgm:prSet presAssocID="{D6A22EF3-088D-4A9A-B203-8F8D84EAAA9A}" presName="bgRect" presStyleLbl="bgShp" presStyleIdx="0" presStyleCnt="3" custScaleX="180118" custLinFactNeighborX="-6690" custLinFactNeighborY="469"/>
      <dgm:spPr/>
      <dgm:t>
        <a:bodyPr/>
        <a:lstStyle/>
        <a:p>
          <a:endParaRPr lang="en-US"/>
        </a:p>
      </dgm:t>
    </dgm:pt>
    <dgm:pt modelId="{59C23A12-DE49-4B85-BB84-AF64A3C9D5AB}" type="pres">
      <dgm:prSet presAssocID="{D6A22EF3-088D-4A9A-B203-8F8D84EAAA9A}" presName="bgRectTx" presStyleLbl="bgShp" presStyleIdx="0" presStyleCnt="3">
        <dgm:presLayoutVars>
          <dgm:bulletEnabled val="1"/>
        </dgm:presLayoutVars>
      </dgm:prSet>
      <dgm:spPr/>
      <dgm:t>
        <a:bodyPr/>
        <a:lstStyle/>
        <a:p>
          <a:endParaRPr lang="en-US"/>
        </a:p>
      </dgm:t>
    </dgm:pt>
    <dgm:pt modelId="{F9D336A5-8989-42A0-9BFD-BA960126A2C7}" type="pres">
      <dgm:prSet presAssocID="{D6A22EF3-088D-4A9A-B203-8F8D84EAAA9A}" presName="spComp" presStyleCnt="0"/>
      <dgm:spPr/>
    </dgm:pt>
    <dgm:pt modelId="{5C8B7409-7C04-4814-9EE7-F9DFB3E94AA0}" type="pres">
      <dgm:prSet presAssocID="{D6A22EF3-088D-4A9A-B203-8F8D84EAAA9A}" presName="hSp" presStyleCnt="0"/>
      <dgm:spPr/>
    </dgm:pt>
    <dgm:pt modelId="{3F9029FD-CCC0-4805-8049-8CDC1F6B5861}" type="pres">
      <dgm:prSet presAssocID="{4F8E2320-C3E4-4975-98AB-4F1A10E235BE}" presName="rectComp" presStyleCnt="0"/>
      <dgm:spPr/>
    </dgm:pt>
    <dgm:pt modelId="{C06BF615-B7DD-4750-A709-E358A7A2C886}" type="pres">
      <dgm:prSet presAssocID="{4F8E2320-C3E4-4975-98AB-4F1A10E235BE}" presName="bgRect" presStyleLbl="bgShp" presStyleIdx="1" presStyleCnt="3" custScaleX="161106" custLinFactNeighborX="16282"/>
      <dgm:spPr/>
      <dgm:t>
        <a:bodyPr/>
        <a:lstStyle/>
        <a:p>
          <a:endParaRPr lang="en-US"/>
        </a:p>
      </dgm:t>
    </dgm:pt>
    <dgm:pt modelId="{347D1C14-0679-45C0-9143-574C5F6705E1}" type="pres">
      <dgm:prSet presAssocID="{4F8E2320-C3E4-4975-98AB-4F1A10E235BE}" presName="bgRectTx" presStyleLbl="bgShp" presStyleIdx="1" presStyleCnt="3">
        <dgm:presLayoutVars>
          <dgm:bulletEnabled val="1"/>
        </dgm:presLayoutVars>
      </dgm:prSet>
      <dgm:spPr/>
      <dgm:t>
        <a:bodyPr/>
        <a:lstStyle/>
        <a:p>
          <a:endParaRPr lang="en-US"/>
        </a:p>
      </dgm:t>
    </dgm:pt>
    <dgm:pt modelId="{679C3FDF-173B-4560-BA6B-B585A040C1EA}" type="pres">
      <dgm:prSet presAssocID="{4F8E2320-C3E4-4975-98AB-4F1A10E235BE}" presName="spComp" presStyleCnt="0"/>
      <dgm:spPr/>
    </dgm:pt>
    <dgm:pt modelId="{342C0219-1981-47F1-9EE6-9DE29CE36E70}" type="pres">
      <dgm:prSet presAssocID="{4F8E2320-C3E4-4975-98AB-4F1A10E235BE}" presName="hSp" presStyleCnt="0"/>
      <dgm:spPr/>
    </dgm:pt>
    <dgm:pt modelId="{639FB0B5-43CC-41DD-9385-EF74DE0E8B17}" type="pres">
      <dgm:prSet presAssocID="{8D01E2F5-6F28-49B9-8BCD-A802B01DC0FD}" presName="rectComp" presStyleCnt="0"/>
      <dgm:spPr/>
    </dgm:pt>
    <dgm:pt modelId="{BF3E8921-84BB-458D-95A2-25C477D2CB20}" type="pres">
      <dgm:prSet presAssocID="{8D01E2F5-6F28-49B9-8BCD-A802B01DC0FD}" presName="bgRect" presStyleLbl="bgShp" presStyleIdx="2" presStyleCnt="3" custScaleX="160737" custLinFactNeighborX="26233"/>
      <dgm:spPr/>
      <dgm:t>
        <a:bodyPr/>
        <a:lstStyle/>
        <a:p>
          <a:endParaRPr lang="en-US"/>
        </a:p>
      </dgm:t>
    </dgm:pt>
    <dgm:pt modelId="{FCF5F09E-5CE1-430E-8A47-517685B5C6D6}" type="pres">
      <dgm:prSet presAssocID="{8D01E2F5-6F28-49B9-8BCD-A802B01DC0FD}" presName="bgRectTx" presStyleLbl="bgShp" presStyleIdx="2" presStyleCnt="3">
        <dgm:presLayoutVars>
          <dgm:bulletEnabled val="1"/>
        </dgm:presLayoutVars>
      </dgm:prSet>
      <dgm:spPr/>
      <dgm:t>
        <a:bodyPr/>
        <a:lstStyle/>
        <a:p>
          <a:endParaRPr lang="en-US"/>
        </a:p>
      </dgm:t>
    </dgm:pt>
  </dgm:ptLst>
  <dgm:cxnLst>
    <dgm:cxn modelId="{94A7B559-EEB6-4B63-9600-ECC948951432}" type="presOf" srcId="{E2593510-00F8-4447-810F-4CBFEC8B5685}" destId="{DF1FCF1C-29DB-495C-B4BB-7D9123104196}" srcOrd="0" destOrd="0" presId="urn:microsoft.com/office/officeart/2005/8/layout/hierarchy5"/>
    <dgm:cxn modelId="{D04A75E0-1DD2-4EB9-B4CD-205DD98633C2}" srcId="{D5B17358-AAA9-4C49-96C6-208D97151F95}" destId="{4F8E2320-C3E4-4975-98AB-4F1A10E235BE}" srcOrd="2" destOrd="0" parTransId="{2BBBA613-CAFF-41D5-BB74-FBB45677F564}" sibTransId="{BEFA81CA-BCE0-4BCF-B462-3DEEBB0F0070}"/>
    <dgm:cxn modelId="{95945B21-10C9-4F85-B318-C4A5DE41D96D}" type="presOf" srcId="{A4928C26-BDD9-46A8-8224-E85EF2D5E6CB}" destId="{66A775B5-1026-4CED-9C40-82A4A9EEC5A6}" srcOrd="1" destOrd="0" presId="urn:microsoft.com/office/officeart/2005/8/layout/hierarchy5"/>
    <dgm:cxn modelId="{F14B5EE4-1C57-4953-805D-BD4C1B76F4F3}" srcId="{A90B205D-99DE-4864-A254-5AE3DC830FAD}" destId="{3469D31C-9790-4429-A430-4E15CC747C09}" srcOrd="0" destOrd="0" parTransId="{B7A57D5C-93A2-4F88-9CCE-EE8BCF184B33}" sibTransId="{8E84D514-16AA-40A4-AA31-8F5B80D27E9E}"/>
    <dgm:cxn modelId="{1D66E238-416C-4849-AEB1-77B325B194F3}" srcId="{D5B17358-AAA9-4C49-96C6-208D97151F95}" destId="{D6A22EF3-088D-4A9A-B203-8F8D84EAAA9A}" srcOrd="1" destOrd="0" parTransId="{92412D2D-14C0-41E7-ADC7-12356F60FDB9}" sibTransId="{BE9B9939-5894-4AC5-8610-3646EE5206C1}"/>
    <dgm:cxn modelId="{1B7DB958-529F-4258-8002-F760B02307F8}" type="presOf" srcId="{B322A07D-FDE9-4E2F-B311-F21B1477F6EF}" destId="{79B2A3FB-211B-49A6-BD9A-1149E8B77189}" srcOrd="1" destOrd="0" presId="urn:microsoft.com/office/officeart/2005/8/layout/hierarchy5"/>
    <dgm:cxn modelId="{21410817-5FAA-4F70-918F-7D0859841A9B}" type="presOf" srcId="{B518F1FF-C292-47F2-AEF8-1A8177F9C695}" destId="{A366DCB8-5AD9-4CD3-8DC0-EF040F84B580}" srcOrd="1" destOrd="0" presId="urn:microsoft.com/office/officeart/2005/8/layout/hierarchy5"/>
    <dgm:cxn modelId="{A15BF430-07ED-4EDE-A58E-BE1C45387936}" srcId="{D5B17358-AAA9-4C49-96C6-208D97151F95}" destId="{8D01E2F5-6F28-49B9-8BCD-A802B01DC0FD}" srcOrd="3" destOrd="0" parTransId="{7E9B3287-AFF6-472D-A35D-D63685C16AF0}" sibTransId="{6CB3E65E-2294-472D-98AD-65BE4263D3B0}"/>
    <dgm:cxn modelId="{415BAF3B-F54C-4654-8AD3-52560C717671}" type="presOf" srcId="{8D01E2F5-6F28-49B9-8BCD-A802B01DC0FD}" destId="{FCF5F09E-5CE1-430E-8A47-517685B5C6D6}" srcOrd="1" destOrd="0" presId="urn:microsoft.com/office/officeart/2005/8/layout/hierarchy5"/>
    <dgm:cxn modelId="{CCC47218-3858-4528-88F0-9A6AEB5E193A}" type="presOf" srcId="{B7A57D5C-93A2-4F88-9CCE-EE8BCF184B33}" destId="{923CDF83-2478-4EBB-9042-4B875E53743B}" srcOrd="1" destOrd="0" presId="urn:microsoft.com/office/officeart/2005/8/layout/hierarchy5"/>
    <dgm:cxn modelId="{97B0BF8B-FCE7-467B-9B73-4ED6A8A106D5}" type="presOf" srcId="{D6A22EF3-088D-4A9A-B203-8F8D84EAAA9A}" destId="{59C23A12-DE49-4B85-BB84-AF64A3C9D5AB}" srcOrd="1" destOrd="0" presId="urn:microsoft.com/office/officeart/2005/8/layout/hierarchy5"/>
    <dgm:cxn modelId="{ABF4BA49-07B0-46B4-A947-A4AFC3E68D4D}" srcId="{6FEB10C3-F611-4FD0-892B-9E75A5015E92}" destId="{534F7D1B-4AED-4555-A92D-4B84D31FEEEE}" srcOrd="1" destOrd="0" parTransId="{5193F75E-18B1-42FE-926A-AA60EC0D5C6F}" sibTransId="{CF7A05BF-5B37-4988-99D5-B61C46837DBA}"/>
    <dgm:cxn modelId="{DA288DA1-6B11-4C91-AF14-6A737B3425DB}" srcId="{D5B17358-AAA9-4C49-96C6-208D97151F95}" destId="{6FEB10C3-F611-4FD0-892B-9E75A5015E92}" srcOrd="0" destOrd="0" parTransId="{36070DCA-4772-41E2-901F-38CB68E2E81A}" sibTransId="{87DC2695-C5A4-409D-BB96-1868D6C89EB2}"/>
    <dgm:cxn modelId="{50AF2C32-F2EA-427A-A3E1-977BDE0E7BD6}" type="presOf" srcId="{4F8E2320-C3E4-4975-98AB-4F1A10E235BE}" destId="{347D1C14-0679-45C0-9143-574C5F6705E1}" srcOrd="1" destOrd="0" presId="urn:microsoft.com/office/officeart/2005/8/layout/hierarchy5"/>
    <dgm:cxn modelId="{339894C1-5065-43B6-B6DB-E053FED7D631}" type="presOf" srcId="{BABA8B7E-2505-4648-A96C-A67B51E86335}" destId="{5CF8CB72-D80D-4945-900B-4B804FE1FEED}" srcOrd="0" destOrd="0" presId="urn:microsoft.com/office/officeart/2005/8/layout/hierarchy5"/>
    <dgm:cxn modelId="{E0BD3FE8-6821-4CFA-B217-3EBBE0CF295D}" type="presOf" srcId="{5193F75E-18B1-42FE-926A-AA60EC0D5C6F}" destId="{9D78B267-83DC-45F7-8821-7A10A33EBE3E}" srcOrd="1" destOrd="0" presId="urn:microsoft.com/office/officeart/2005/8/layout/hierarchy5"/>
    <dgm:cxn modelId="{E57CC636-2A00-4A31-B0E6-B6C1D5FB968C}" srcId="{149118DE-5917-4227-BD67-8912FB2CA584}" destId="{E2593510-00F8-4447-810F-4CBFEC8B5685}" srcOrd="0" destOrd="0" parTransId="{B518F1FF-C292-47F2-AEF8-1A8177F9C695}" sibTransId="{25D60231-9018-40FA-B301-17EE3830198C}"/>
    <dgm:cxn modelId="{FBEC8F8D-80BB-4426-95D6-BA09CDC2EB59}" type="presOf" srcId="{534F7D1B-4AED-4555-A92D-4B84D31FEEEE}" destId="{CF532876-1C08-4537-9DAE-96DB73DB1947}" srcOrd="0" destOrd="0" presId="urn:microsoft.com/office/officeart/2005/8/layout/hierarchy5"/>
    <dgm:cxn modelId="{609F64EA-6C5B-4F47-B0AD-FADF363D7F19}" srcId="{6FEB10C3-F611-4FD0-892B-9E75A5015E92}" destId="{A531EEF9-CF7A-4D14-AE65-546823CF04E1}" srcOrd="3" destOrd="0" parTransId="{BABA8B7E-2505-4648-A96C-A67B51E86335}" sibTransId="{A65A8890-1C11-4DB9-B59B-0713DEBDDE7B}"/>
    <dgm:cxn modelId="{E8964051-05A7-45B7-8EDC-4149B2E57FA1}" type="presOf" srcId="{5193F75E-18B1-42FE-926A-AA60EC0D5C6F}" destId="{B44795A4-88A7-46AE-8272-0AB3E9606BDC}" srcOrd="0" destOrd="0" presId="urn:microsoft.com/office/officeart/2005/8/layout/hierarchy5"/>
    <dgm:cxn modelId="{2B2F15A9-D4ED-4A92-8C1F-F74C5887C649}" type="presOf" srcId="{D1C62A50-21AB-4448-A439-710DA436A808}" destId="{91511CB1-8068-43B7-9538-DA648C115326}" srcOrd="1" destOrd="0" presId="urn:microsoft.com/office/officeart/2005/8/layout/hierarchy5"/>
    <dgm:cxn modelId="{8EC8ACA7-1774-408B-9E26-B9FF49A71815}" srcId="{6FEB10C3-F611-4FD0-892B-9E75A5015E92}" destId="{A90B205D-99DE-4864-A254-5AE3DC830FAD}" srcOrd="0" destOrd="0" parTransId="{D1C62A50-21AB-4448-A439-710DA436A808}" sibTransId="{44C71229-A421-4197-8035-F645EC0A8E32}"/>
    <dgm:cxn modelId="{BF99F022-BB51-4964-919C-77820196DF1E}" type="presOf" srcId="{B7A57D5C-93A2-4F88-9CCE-EE8BCF184B33}" destId="{5B5E1D33-1197-4B95-85A7-F682FC5A4751}" srcOrd="0" destOrd="0" presId="urn:microsoft.com/office/officeart/2005/8/layout/hierarchy5"/>
    <dgm:cxn modelId="{7DBBF4DF-B5C5-4ADC-B870-2E90CD12DB24}" type="presOf" srcId="{8D01E2F5-6F28-49B9-8BCD-A802B01DC0FD}" destId="{BF3E8921-84BB-458D-95A2-25C477D2CB20}" srcOrd="0" destOrd="0" presId="urn:microsoft.com/office/officeart/2005/8/layout/hierarchy5"/>
    <dgm:cxn modelId="{24074C8F-3DD0-44AE-8814-7227D424E257}" type="presOf" srcId="{D1C62A50-21AB-4448-A439-710DA436A808}" destId="{6C4C7BFF-37E8-4CDF-A89A-96CE3D127ADA}" srcOrd="0" destOrd="0" presId="urn:microsoft.com/office/officeart/2005/8/layout/hierarchy5"/>
    <dgm:cxn modelId="{29632ABF-8422-4C34-B6AB-E9E5E978BA85}" type="presOf" srcId="{3469D31C-9790-4429-A430-4E15CC747C09}" destId="{201378D9-E6AA-4E9F-92A9-E2DD38A252D5}" srcOrd="0" destOrd="0" presId="urn:microsoft.com/office/officeart/2005/8/layout/hierarchy5"/>
    <dgm:cxn modelId="{83A86F3F-5453-464F-B381-BEA976D87285}" type="presOf" srcId="{B518F1FF-C292-47F2-AEF8-1A8177F9C695}" destId="{92685A16-0ED1-4E4A-B8BF-3E9D229F6411}" srcOrd="0" destOrd="0" presId="urn:microsoft.com/office/officeart/2005/8/layout/hierarchy5"/>
    <dgm:cxn modelId="{C4C7D0A2-179E-43A8-A93C-9B489A49BFD0}" type="presOf" srcId="{BABA8B7E-2505-4648-A96C-A67B51E86335}" destId="{294AA403-751C-4CB8-BB15-E3DFE8A3C2D5}" srcOrd="1" destOrd="0" presId="urn:microsoft.com/office/officeart/2005/8/layout/hierarchy5"/>
    <dgm:cxn modelId="{E93DE901-4EB8-4926-8471-63E0B9CC3F47}" type="presOf" srcId="{D5B17358-AAA9-4C49-96C6-208D97151F95}" destId="{FC7AB6D4-4045-4607-BECE-1C0D5445AC35}" srcOrd="0" destOrd="0" presId="urn:microsoft.com/office/officeart/2005/8/layout/hierarchy5"/>
    <dgm:cxn modelId="{7CD2783E-879C-4D13-94A4-2168BBACC5EB}" type="presOf" srcId="{4F8E2320-C3E4-4975-98AB-4F1A10E235BE}" destId="{C06BF615-B7DD-4750-A709-E358A7A2C886}" srcOrd="0" destOrd="0" presId="urn:microsoft.com/office/officeart/2005/8/layout/hierarchy5"/>
    <dgm:cxn modelId="{C588A280-B245-4207-A4BA-82FDD4694BDB}" type="presOf" srcId="{4D210EDF-413A-4EC0-8A76-32772E6DE683}" destId="{D308B783-344F-46E4-8593-75A3EB633C3D}" srcOrd="0" destOrd="0" presId="urn:microsoft.com/office/officeart/2005/8/layout/hierarchy5"/>
    <dgm:cxn modelId="{F6D8B35E-1C69-4228-87D8-279701218E6A}" type="presOf" srcId="{A531EEF9-CF7A-4D14-AE65-546823CF04E1}" destId="{A5DB1E34-9B38-4602-A01D-2D5A9F4CA40C}" srcOrd="0" destOrd="0" presId="urn:microsoft.com/office/officeart/2005/8/layout/hierarchy5"/>
    <dgm:cxn modelId="{7AC115FE-AAC9-473D-AFC3-38FB812493E9}" srcId="{6FEB10C3-F611-4FD0-892B-9E75A5015E92}" destId="{149118DE-5917-4227-BD67-8912FB2CA584}" srcOrd="2" destOrd="0" parTransId="{B322A07D-FDE9-4E2F-B311-F21B1477F6EF}" sibTransId="{B985D82B-7F26-41B9-92B5-9B53F64019D7}"/>
    <dgm:cxn modelId="{EE8554FF-76EB-4CA1-A6C8-F8D79D528BF6}" srcId="{A90B205D-99DE-4864-A254-5AE3DC830FAD}" destId="{4D210EDF-413A-4EC0-8A76-32772E6DE683}" srcOrd="1" destOrd="0" parTransId="{A4928C26-BDD9-46A8-8224-E85EF2D5E6CB}" sibTransId="{4DBB1FC8-6285-414F-8A9C-729D6B1B021E}"/>
    <dgm:cxn modelId="{83EF927F-F5C7-4E19-95D2-48A34823A6A0}" type="presOf" srcId="{149118DE-5917-4227-BD67-8912FB2CA584}" destId="{65380146-8693-49FB-9C87-7DA641E7B34C}" srcOrd="0" destOrd="0" presId="urn:microsoft.com/office/officeart/2005/8/layout/hierarchy5"/>
    <dgm:cxn modelId="{50551297-FD45-4430-8044-2096CF3A9E3E}" type="presOf" srcId="{D6A22EF3-088D-4A9A-B203-8F8D84EAAA9A}" destId="{DFEF0C1D-42FD-4CDE-8B3E-C26129F9F8C2}" srcOrd="0" destOrd="0" presId="urn:microsoft.com/office/officeart/2005/8/layout/hierarchy5"/>
    <dgm:cxn modelId="{CE95D158-42AC-413C-BCB4-3C5CEDC68600}" type="presOf" srcId="{B322A07D-FDE9-4E2F-B311-F21B1477F6EF}" destId="{2681590D-1FEE-4E4D-9C1D-9D3538F8BD31}" srcOrd="0" destOrd="0" presId="urn:microsoft.com/office/officeart/2005/8/layout/hierarchy5"/>
    <dgm:cxn modelId="{CDA218D3-1826-43A5-96E7-7E488CE01C19}" type="presOf" srcId="{6FEB10C3-F611-4FD0-892B-9E75A5015E92}" destId="{A6418357-F834-4D3B-82B1-B10364370FDF}" srcOrd="0" destOrd="0" presId="urn:microsoft.com/office/officeart/2005/8/layout/hierarchy5"/>
    <dgm:cxn modelId="{34F1EF02-E0E2-4968-A677-2CE2B94EE7B2}" type="presOf" srcId="{A4928C26-BDD9-46A8-8224-E85EF2D5E6CB}" destId="{6325CCC9-B6C1-45D1-9973-AF160A4BB957}" srcOrd="0" destOrd="0" presId="urn:microsoft.com/office/officeart/2005/8/layout/hierarchy5"/>
    <dgm:cxn modelId="{59DECDA9-A724-4D6F-AA81-5BF6AD10C7E6}" type="presOf" srcId="{A90B205D-99DE-4864-A254-5AE3DC830FAD}" destId="{1ABA73DB-C853-4FEC-BFA2-A3F7AA264F28}" srcOrd="0" destOrd="0" presId="urn:microsoft.com/office/officeart/2005/8/layout/hierarchy5"/>
    <dgm:cxn modelId="{5C2486C7-3489-4F8A-B4B0-329E39B7B108}" type="presParOf" srcId="{FC7AB6D4-4045-4607-BECE-1C0D5445AC35}" destId="{3BE6753C-96BB-439E-A1B7-92D67A94751F}" srcOrd="0" destOrd="0" presId="urn:microsoft.com/office/officeart/2005/8/layout/hierarchy5"/>
    <dgm:cxn modelId="{D0D88A7B-075D-4E8F-ABE3-8F9857067B71}" type="presParOf" srcId="{3BE6753C-96BB-439E-A1B7-92D67A94751F}" destId="{4E25B56B-25E8-4933-B3CC-8D52C65A7226}" srcOrd="0" destOrd="0" presId="urn:microsoft.com/office/officeart/2005/8/layout/hierarchy5"/>
    <dgm:cxn modelId="{A075F4F9-E7D0-49CA-A90B-5BAC55265775}" type="presParOf" srcId="{3BE6753C-96BB-439E-A1B7-92D67A94751F}" destId="{70E61D76-B84C-492B-BFDB-F84317B032BE}" srcOrd="1" destOrd="0" presId="urn:microsoft.com/office/officeart/2005/8/layout/hierarchy5"/>
    <dgm:cxn modelId="{BA76EAF4-90B5-46AB-9F43-0034C9D521FE}" type="presParOf" srcId="{70E61D76-B84C-492B-BFDB-F84317B032BE}" destId="{09B003DB-3927-4239-9DC8-FD9C4F2A693E}" srcOrd="0" destOrd="0" presId="urn:microsoft.com/office/officeart/2005/8/layout/hierarchy5"/>
    <dgm:cxn modelId="{C2430531-00CB-4E09-A8BC-28829C3BBF97}" type="presParOf" srcId="{09B003DB-3927-4239-9DC8-FD9C4F2A693E}" destId="{A6418357-F834-4D3B-82B1-B10364370FDF}" srcOrd="0" destOrd="0" presId="urn:microsoft.com/office/officeart/2005/8/layout/hierarchy5"/>
    <dgm:cxn modelId="{11C6CEFA-50DF-46CE-A182-2B096D19F7FE}" type="presParOf" srcId="{09B003DB-3927-4239-9DC8-FD9C4F2A693E}" destId="{CD8AF201-3290-43AB-A759-0DABA45CDD06}" srcOrd="1" destOrd="0" presId="urn:microsoft.com/office/officeart/2005/8/layout/hierarchy5"/>
    <dgm:cxn modelId="{FC8D9487-F25D-40E2-81FA-A371B170EA4A}" type="presParOf" srcId="{CD8AF201-3290-43AB-A759-0DABA45CDD06}" destId="{6C4C7BFF-37E8-4CDF-A89A-96CE3D127ADA}" srcOrd="0" destOrd="0" presId="urn:microsoft.com/office/officeart/2005/8/layout/hierarchy5"/>
    <dgm:cxn modelId="{9FF36FF4-977A-4D32-A6B0-97F1E27BB2BF}" type="presParOf" srcId="{6C4C7BFF-37E8-4CDF-A89A-96CE3D127ADA}" destId="{91511CB1-8068-43B7-9538-DA648C115326}" srcOrd="0" destOrd="0" presId="urn:microsoft.com/office/officeart/2005/8/layout/hierarchy5"/>
    <dgm:cxn modelId="{6ED025C1-21C0-4F82-9DC6-F69BC03F8BA0}" type="presParOf" srcId="{CD8AF201-3290-43AB-A759-0DABA45CDD06}" destId="{2830F1B1-F069-4757-ACB3-A7B5CAF0D80F}" srcOrd="1" destOrd="0" presId="urn:microsoft.com/office/officeart/2005/8/layout/hierarchy5"/>
    <dgm:cxn modelId="{920D1632-F484-4F9D-904A-E7F5333B1442}" type="presParOf" srcId="{2830F1B1-F069-4757-ACB3-A7B5CAF0D80F}" destId="{1ABA73DB-C853-4FEC-BFA2-A3F7AA264F28}" srcOrd="0" destOrd="0" presId="urn:microsoft.com/office/officeart/2005/8/layout/hierarchy5"/>
    <dgm:cxn modelId="{79FB4C25-086E-4330-8F4C-0DFE3D9D327A}" type="presParOf" srcId="{2830F1B1-F069-4757-ACB3-A7B5CAF0D80F}" destId="{BA9C1813-EBD2-462C-BA7C-3B43B7232448}" srcOrd="1" destOrd="0" presId="urn:microsoft.com/office/officeart/2005/8/layout/hierarchy5"/>
    <dgm:cxn modelId="{F579A045-EB3A-4937-8043-1058FC943869}" type="presParOf" srcId="{BA9C1813-EBD2-462C-BA7C-3B43B7232448}" destId="{5B5E1D33-1197-4B95-85A7-F682FC5A4751}" srcOrd="0" destOrd="0" presId="urn:microsoft.com/office/officeart/2005/8/layout/hierarchy5"/>
    <dgm:cxn modelId="{7484CDF0-4A12-4789-B0A5-5325C00F5D8F}" type="presParOf" srcId="{5B5E1D33-1197-4B95-85A7-F682FC5A4751}" destId="{923CDF83-2478-4EBB-9042-4B875E53743B}" srcOrd="0" destOrd="0" presId="urn:microsoft.com/office/officeart/2005/8/layout/hierarchy5"/>
    <dgm:cxn modelId="{078DF216-6072-47FD-95F3-7B1F2B717138}" type="presParOf" srcId="{BA9C1813-EBD2-462C-BA7C-3B43B7232448}" destId="{B0907599-D21E-4190-BC3B-4EB82D1FC837}" srcOrd="1" destOrd="0" presId="urn:microsoft.com/office/officeart/2005/8/layout/hierarchy5"/>
    <dgm:cxn modelId="{1AABE72C-F833-4F3B-BCDD-D96D75E1FB3D}" type="presParOf" srcId="{B0907599-D21E-4190-BC3B-4EB82D1FC837}" destId="{201378D9-E6AA-4E9F-92A9-E2DD38A252D5}" srcOrd="0" destOrd="0" presId="urn:microsoft.com/office/officeart/2005/8/layout/hierarchy5"/>
    <dgm:cxn modelId="{436D2013-FD61-4D80-BCBE-86D68DF056DA}" type="presParOf" srcId="{B0907599-D21E-4190-BC3B-4EB82D1FC837}" destId="{39732D39-11CA-419B-AC2C-EE89385EAAA7}" srcOrd="1" destOrd="0" presId="urn:microsoft.com/office/officeart/2005/8/layout/hierarchy5"/>
    <dgm:cxn modelId="{1AF9DA6C-D39E-40DD-96B1-4197934616EB}" type="presParOf" srcId="{BA9C1813-EBD2-462C-BA7C-3B43B7232448}" destId="{6325CCC9-B6C1-45D1-9973-AF160A4BB957}" srcOrd="2" destOrd="0" presId="urn:microsoft.com/office/officeart/2005/8/layout/hierarchy5"/>
    <dgm:cxn modelId="{68706E20-B96B-4341-8BCD-7157491C1B17}" type="presParOf" srcId="{6325CCC9-B6C1-45D1-9973-AF160A4BB957}" destId="{66A775B5-1026-4CED-9C40-82A4A9EEC5A6}" srcOrd="0" destOrd="0" presId="urn:microsoft.com/office/officeart/2005/8/layout/hierarchy5"/>
    <dgm:cxn modelId="{28DB03ED-276B-43E9-A4B5-0561BC5AE4F0}" type="presParOf" srcId="{BA9C1813-EBD2-462C-BA7C-3B43B7232448}" destId="{740BAA4E-47F5-4231-8494-6A5733DC24B0}" srcOrd="3" destOrd="0" presId="urn:microsoft.com/office/officeart/2005/8/layout/hierarchy5"/>
    <dgm:cxn modelId="{203EBF7C-9583-4A9F-8719-9D4897A805C3}" type="presParOf" srcId="{740BAA4E-47F5-4231-8494-6A5733DC24B0}" destId="{D308B783-344F-46E4-8593-75A3EB633C3D}" srcOrd="0" destOrd="0" presId="urn:microsoft.com/office/officeart/2005/8/layout/hierarchy5"/>
    <dgm:cxn modelId="{DBD71A06-026E-4767-B13B-FA989BD7812C}" type="presParOf" srcId="{740BAA4E-47F5-4231-8494-6A5733DC24B0}" destId="{56AC7463-DAD5-4E03-8A55-561822E728B7}" srcOrd="1" destOrd="0" presId="urn:microsoft.com/office/officeart/2005/8/layout/hierarchy5"/>
    <dgm:cxn modelId="{3549A1DB-6986-4C8A-8B7F-263F79C3EB62}" type="presParOf" srcId="{CD8AF201-3290-43AB-A759-0DABA45CDD06}" destId="{B44795A4-88A7-46AE-8272-0AB3E9606BDC}" srcOrd="2" destOrd="0" presId="urn:microsoft.com/office/officeart/2005/8/layout/hierarchy5"/>
    <dgm:cxn modelId="{7110B4E0-9DAA-4C3A-9169-1BB1E8CF78C3}" type="presParOf" srcId="{B44795A4-88A7-46AE-8272-0AB3E9606BDC}" destId="{9D78B267-83DC-45F7-8821-7A10A33EBE3E}" srcOrd="0" destOrd="0" presId="urn:microsoft.com/office/officeart/2005/8/layout/hierarchy5"/>
    <dgm:cxn modelId="{426E489A-3C5B-44C1-9BF6-69F909CE813C}" type="presParOf" srcId="{CD8AF201-3290-43AB-A759-0DABA45CDD06}" destId="{DF535936-3491-4DBD-BEE8-EBB07EA3202D}" srcOrd="3" destOrd="0" presId="urn:microsoft.com/office/officeart/2005/8/layout/hierarchy5"/>
    <dgm:cxn modelId="{0BEE8530-DCBD-4FCE-88CF-9F25CB198F5F}" type="presParOf" srcId="{DF535936-3491-4DBD-BEE8-EBB07EA3202D}" destId="{CF532876-1C08-4537-9DAE-96DB73DB1947}" srcOrd="0" destOrd="0" presId="urn:microsoft.com/office/officeart/2005/8/layout/hierarchy5"/>
    <dgm:cxn modelId="{8D7AB850-7C6F-4350-91FA-12A903E17FB2}" type="presParOf" srcId="{DF535936-3491-4DBD-BEE8-EBB07EA3202D}" destId="{8516191C-4671-410C-9F54-40F5ACD641A7}" srcOrd="1" destOrd="0" presId="urn:microsoft.com/office/officeart/2005/8/layout/hierarchy5"/>
    <dgm:cxn modelId="{39148D0E-A6A9-4E79-B160-CCD8AEA80538}" type="presParOf" srcId="{CD8AF201-3290-43AB-A759-0DABA45CDD06}" destId="{2681590D-1FEE-4E4D-9C1D-9D3538F8BD31}" srcOrd="4" destOrd="0" presId="urn:microsoft.com/office/officeart/2005/8/layout/hierarchy5"/>
    <dgm:cxn modelId="{CA39EA08-31A0-4466-8ED7-73731865F50C}" type="presParOf" srcId="{2681590D-1FEE-4E4D-9C1D-9D3538F8BD31}" destId="{79B2A3FB-211B-49A6-BD9A-1149E8B77189}" srcOrd="0" destOrd="0" presId="urn:microsoft.com/office/officeart/2005/8/layout/hierarchy5"/>
    <dgm:cxn modelId="{23E20775-5B1A-492A-9554-B941EB381765}" type="presParOf" srcId="{CD8AF201-3290-43AB-A759-0DABA45CDD06}" destId="{231A8F7C-C92C-49E7-B2CE-7AF3D1A2D506}" srcOrd="5" destOrd="0" presId="urn:microsoft.com/office/officeart/2005/8/layout/hierarchy5"/>
    <dgm:cxn modelId="{658BED0B-CE9C-419B-8E8B-7D115062E7AB}" type="presParOf" srcId="{231A8F7C-C92C-49E7-B2CE-7AF3D1A2D506}" destId="{65380146-8693-49FB-9C87-7DA641E7B34C}" srcOrd="0" destOrd="0" presId="urn:microsoft.com/office/officeart/2005/8/layout/hierarchy5"/>
    <dgm:cxn modelId="{371713E0-239E-43D1-A3FB-4EDD46837783}" type="presParOf" srcId="{231A8F7C-C92C-49E7-B2CE-7AF3D1A2D506}" destId="{C1844FA8-0D49-4A99-8B23-E2ADC821071C}" srcOrd="1" destOrd="0" presId="urn:microsoft.com/office/officeart/2005/8/layout/hierarchy5"/>
    <dgm:cxn modelId="{0621DB2F-1F9B-4070-A848-9178FF957BBF}" type="presParOf" srcId="{C1844FA8-0D49-4A99-8B23-E2ADC821071C}" destId="{92685A16-0ED1-4E4A-B8BF-3E9D229F6411}" srcOrd="0" destOrd="0" presId="urn:microsoft.com/office/officeart/2005/8/layout/hierarchy5"/>
    <dgm:cxn modelId="{F4C41037-EBA2-4D47-AE56-8022237C6978}" type="presParOf" srcId="{92685A16-0ED1-4E4A-B8BF-3E9D229F6411}" destId="{A366DCB8-5AD9-4CD3-8DC0-EF040F84B580}" srcOrd="0" destOrd="0" presId="urn:microsoft.com/office/officeart/2005/8/layout/hierarchy5"/>
    <dgm:cxn modelId="{62B6B63D-F837-4A7A-8DB7-7710763B8138}" type="presParOf" srcId="{C1844FA8-0D49-4A99-8B23-E2ADC821071C}" destId="{D8C5A0C4-67C0-478D-9840-9784852197B6}" srcOrd="1" destOrd="0" presId="urn:microsoft.com/office/officeart/2005/8/layout/hierarchy5"/>
    <dgm:cxn modelId="{02C1C33D-B783-41E5-BF86-78084B2D198C}" type="presParOf" srcId="{D8C5A0C4-67C0-478D-9840-9784852197B6}" destId="{DF1FCF1C-29DB-495C-B4BB-7D9123104196}" srcOrd="0" destOrd="0" presId="urn:microsoft.com/office/officeart/2005/8/layout/hierarchy5"/>
    <dgm:cxn modelId="{24C55A9A-87D5-4B25-90C1-BCCC51CD7FEC}" type="presParOf" srcId="{D8C5A0C4-67C0-478D-9840-9784852197B6}" destId="{6210A669-C525-48DA-AC3A-B04D422DB8AD}" srcOrd="1" destOrd="0" presId="urn:microsoft.com/office/officeart/2005/8/layout/hierarchy5"/>
    <dgm:cxn modelId="{B3BC0E22-AEB7-4530-B9D0-2AB41212DB0C}" type="presParOf" srcId="{CD8AF201-3290-43AB-A759-0DABA45CDD06}" destId="{5CF8CB72-D80D-4945-900B-4B804FE1FEED}" srcOrd="6" destOrd="0" presId="urn:microsoft.com/office/officeart/2005/8/layout/hierarchy5"/>
    <dgm:cxn modelId="{A473776D-3F10-4228-86B5-0FDFD0753EB4}" type="presParOf" srcId="{5CF8CB72-D80D-4945-900B-4B804FE1FEED}" destId="{294AA403-751C-4CB8-BB15-E3DFE8A3C2D5}" srcOrd="0" destOrd="0" presId="urn:microsoft.com/office/officeart/2005/8/layout/hierarchy5"/>
    <dgm:cxn modelId="{34BB5031-D255-4061-B23D-0172F25561DB}" type="presParOf" srcId="{CD8AF201-3290-43AB-A759-0DABA45CDD06}" destId="{4D570D66-D790-4ACC-A8C0-898F6884AB98}" srcOrd="7" destOrd="0" presId="urn:microsoft.com/office/officeart/2005/8/layout/hierarchy5"/>
    <dgm:cxn modelId="{066B1316-9CC1-4974-A72D-4CB45D0C0072}" type="presParOf" srcId="{4D570D66-D790-4ACC-A8C0-898F6884AB98}" destId="{A5DB1E34-9B38-4602-A01D-2D5A9F4CA40C}" srcOrd="0" destOrd="0" presId="urn:microsoft.com/office/officeart/2005/8/layout/hierarchy5"/>
    <dgm:cxn modelId="{D7571448-B020-4237-80C4-BB9063AB51B2}" type="presParOf" srcId="{4D570D66-D790-4ACC-A8C0-898F6884AB98}" destId="{B8926A5D-15E0-46AE-B1ED-7A868DD58434}" srcOrd="1" destOrd="0" presId="urn:microsoft.com/office/officeart/2005/8/layout/hierarchy5"/>
    <dgm:cxn modelId="{5D6962AF-524E-4B85-94C5-BE735D17F824}" type="presParOf" srcId="{FC7AB6D4-4045-4607-BECE-1C0D5445AC35}" destId="{E7482201-6335-4F5D-99A0-15B888723B4E}" srcOrd="1" destOrd="0" presId="urn:microsoft.com/office/officeart/2005/8/layout/hierarchy5"/>
    <dgm:cxn modelId="{11A99255-BFDC-4D5D-B8E0-EC158E5DA0C8}" type="presParOf" srcId="{E7482201-6335-4F5D-99A0-15B888723B4E}" destId="{4E0E8C93-5110-40D5-9192-237AD710FB5C}" srcOrd="0" destOrd="0" presId="urn:microsoft.com/office/officeart/2005/8/layout/hierarchy5"/>
    <dgm:cxn modelId="{5C2AFD1A-D7A1-43EA-8321-4DE2BB9CD0FC}" type="presParOf" srcId="{4E0E8C93-5110-40D5-9192-237AD710FB5C}" destId="{DFEF0C1D-42FD-4CDE-8B3E-C26129F9F8C2}" srcOrd="0" destOrd="0" presId="urn:microsoft.com/office/officeart/2005/8/layout/hierarchy5"/>
    <dgm:cxn modelId="{DDAEEEA6-E4FA-4DAD-8D76-7D775278324C}" type="presParOf" srcId="{4E0E8C93-5110-40D5-9192-237AD710FB5C}" destId="{59C23A12-DE49-4B85-BB84-AF64A3C9D5AB}" srcOrd="1" destOrd="0" presId="urn:microsoft.com/office/officeart/2005/8/layout/hierarchy5"/>
    <dgm:cxn modelId="{AD5F85F5-B7B8-44DB-BE9E-CE81B754ABCB}" type="presParOf" srcId="{E7482201-6335-4F5D-99A0-15B888723B4E}" destId="{F9D336A5-8989-42A0-9BFD-BA960126A2C7}" srcOrd="1" destOrd="0" presId="urn:microsoft.com/office/officeart/2005/8/layout/hierarchy5"/>
    <dgm:cxn modelId="{DC16A0B5-C535-47C9-A3DF-AE3341D8C936}" type="presParOf" srcId="{F9D336A5-8989-42A0-9BFD-BA960126A2C7}" destId="{5C8B7409-7C04-4814-9EE7-F9DFB3E94AA0}" srcOrd="0" destOrd="0" presId="urn:microsoft.com/office/officeart/2005/8/layout/hierarchy5"/>
    <dgm:cxn modelId="{395E4353-02EE-42B5-877E-F13AE84BB377}" type="presParOf" srcId="{E7482201-6335-4F5D-99A0-15B888723B4E}" destId="{3F9029FD-CCC0-4805-8049-8CDC1F6B5861}" srcOrd="2" destOrd="0" presId="urn:microsoft.com/office/officeart/2005/8/layout/hierarchy5"/>
    <dgm:cxn modelId="{9F6554EC-2D32-4C6D-BE5C-3DCC7690DF47}" type="presParOf" srcId="{3F9029FD-CCC0-4805-8049-8CDC1F6B5861}" destId="{C06BF615-B7DD-4750-A709-E358A7A2C886}" srcOrd="0" destOrd="0" presId="urn:microsoft.com/office/officeart/2005/8/layout/hierarchy5"/>
    <dgm:cxn modelId="{CE66F36D-1FBA-487E-AC44-5D77B00D471F}" type="presParOf" srcId="{3F9029FD-CCC0-4805-8049-8CDC1F6B5861}" destId="{347D1C14-0679-45C0-9143-574C5F6705E1}" srcOrd="1" destOrd="0" presId="urn:microsoft.com/office/officeart/2005/8/layout/hierarchy5"/>
    <dgm:cxn modelId="{AA167976-5194-4F52-88D2-069537303351}" type="presParOf" srcId="{E7482201-6335-4F5D-99A0-15B888723B4E}" destId="{679C3FDF-173B-4560-BA6B-B585A040C1EA}" srcOrd="3" destOrd="0" presId="urn:microsoft.com/office/officeart/2005/8/layout/hierarchy5"/>
    <dgm:cxn modelId="{EDB569AB-6FDB-4C91-95AF-68ECD7D9E56A}" type="presParOf" srcId="{679C3FDF-173B-4560-BA6B-B585A040C1EA}" destId="{342C0219-1981-47F1-9EE6-9DE29CE36E70}" srcOrd="0" destOrd="0" presId="urn:microsoft.com/office/officeart/2005/8/layout/hierarchy5"/>
    <dgm:cxn modelId="{93514A0E-30CF-4AFF-B3B5-623FFF4B90B9}" type="presParOf" srcId="{E7482201-6335-4F5D-99A0-15B888723B4E}" destId="{639FB0B5-43CC-41DD-9385-EF74DE0E8B17}" srcOrd="4" destOrd="0" presId="urn:microsoft.com/office/officeart/2005/8/layout/hierarchy5"/>
    <dgm:cxn modelId="{3BA80756-78DA-4613-8105-1ADE21FE40A8}" type="presParOf" srcId="{639FB0B5-43CC-41DD-9385-EF74DE0E8B17}" destId="{BF3E8921-84BB-458D-95A2-25C477D2CB20}" srcOrd="0" destOrd="0" presId="urn:microsoft.com/office/officeart/2005/8/layout/hierarchy5"/>
    <dgm:cxn modelId="{4FB824D1-E181-4228-A155-FCFC5E0B342E}" type="presParOf" srcId="{639FB0B5-43CC-41DD-9385-EF74DE0E8B17}" destId="{FCF5F09E-5CE1-430E-8A47-517685B5C6D6}"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92179-C9F3-41EE-9823-67F34E2B226A}">
      <dsp:nvSpPr>
        <dsp:cNvPr id="0" name=""/>
        <dsp:cNvSpPr/>
      </dsp:nvSpPr>
      <dsp:spPr>
        <a:xfrm rot="16200000">
          <a:off x="-1421944" y="1421944"/>
          <a:ext cx="4252913" cy="1409023"/>
        </a:xfrm>
        <a:prstGeom prst="flowChartManualOperati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0" rIns="76200" bIns="0" numCol="1" spcCol="1270" anchor="t" anchorCtr="0">
          <a:noAutofit/>
        </a:bodyPr>
        <a:lstStyle/>
        <a:p>
          <a:pPr lvl="0" algn="l" defTabSz="666750">
            <a:lnSpc>
              <a:spcPct val="90000"/>
            </a:lnSpc>
            <a:spcBef>
              <a:spcPct val="0"/>
            </a:spcBef>
            <a:spcAft>
              <a:spcPct val="35000"/>
            </a:spcAft>
          </a:pPr>
          <a:r>
            <a:rPr lang="en-US" sz="1500" b="1" kern="1200" dirty="0" smtClean="0">
              <a:effectLst>
                <a:outerShdw blurRad="38100" dist="38100" dir="2700000" algn="tl">
                  <a:srgbClr val="000000">
                    <a:alpha val="43137"/>
                  </a:srgbClr>
                </a:outerShdw>
              </a:effectLst>
            </a:rPr>
            <a:t>Physiological</a:t>
          </a:r>
          <a:endParaRPr lang="en-US" sz="1500" b="1"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n-US" sz="1200" b="1" kern="1200" dirty="0" smtClean="0"/>
            <a:t>Disease Process</a:t>
          </a:r>
          <a:endParaRPr lang="en-US" sz="1200" b="1"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b="1" kern="1200" dirty="0" smtClean="0"/>
            <a:t>New Diagnosis</a:t>
          </a:r>
          <a:endParaRPr lang="en-US" sz="1200" b="1" kern="1200" dirty="0"/>
        </a:p>
      </dsp:txBody>
      <dsp:txXfrm rot="5400000">
        <a:off x="1" y="850582"/>
        <a:ext cx="1409023" cy="2551747"/>
      </dsp:txXfrm>
    </dsp:sp>
    <dsp:sp modelId="{210EA91C-7588-409D-A774-F554A0FA2821}">
      <dsp:nvSpPr>
        <dsp:cNvPr id="0" name=""/>
        <dsp:cNvSpPr/>
      </dsp:nvSpPr>
      <dsp:spPr>
        <a:xfrm rot="16200000">
          <a:off x="146586" y="1318457"/>
          <a:ext cx="4252913" cy="1615997"/>
        </a:xfrm>
        <a:prstGeom prst="flowChartManualOperati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0" rIns="88900" bIns="0" numCol="1" spcCol="1270" anchor="t" anchorCtr="0">
          <a:noAutofit/>
        </a:bodyPr>
        <a:lstStyle/>
        <a:p>
          <a:pPr lvl="0" algn="l"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Psychological</a:t>
          </a:r>
          <a:endParaRPr lang="en-US" sz="1600" b="1" kern="1200" dirty="0">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1" kern="1200" dirty="0" smtClean="0"/>
            <a:t>Fear</a:t>
          </a:r>
          <a:endParaRPr lang="en-US" sz="1400" b="1" kern="1200" dirty="0"/>
        </a:p>
        <a:p>
          <a:pPr marL="114300" lvl="1" indent="-114300" algn="l" defTabSz="622300">
            <a:lnSpc>
              <a:spcPct val="90000"/>
            </a:lnSpc>
            <a:spcBef>
              <a:spcPct val="0"/>
            </a:spcBef>
            <a:spcAft>
              <a:spcPct val="15000"/>
            </a:spcAft>
            <a:buChar char="••"/>
          </a:pPr>
          <a:endParaRPr lang="en-US" sz="1400" b="1" kern="1200" dirty="0"/>
        </a:p>
        <a:p>
          <a:pPr marL="114300" lvl="1" indent="-114300" algn="l" defTabSz="622300">
            <a:lnSpc>
              <a:spcPct val="90000"/>
            </a:lnSpc>
            <a:spcBef>
              <a:spcPct val="0"/>
            </a:spcBef>
            <a:spcAft>
              <a:spcPct val="15000"/>
            </a:spcAft>
            <a:buChar char="••"/>
          </a:pPr>
          <a:r>
            <a:rPr lang="en-US" sz="1400" b="1" kern="1200" dirty="0" smtClean="0"/>
            <a:t>Anxiety</a:t>
          </a:r>
          <a:endParaRPr lang="en-US" sz="1400" b="1" kern="1200" dirty="0"/>
        </a:p>
      </dsp:txBody>
      <dsp:txXfrm rot="5400000">
        <a:off x="1465044" y="850582"/>
        <a:ext cx="1615997" cy="2551747"/>
      </dsp:txXfrm>
    </dsp:sp>
    <dsp:sp modelId="{907DB33D-4FE4-4877-8921-FCDB60C380B4}">
      <dsp:nvSpPr>
        <dsp:cNvPr id="0" name=""/>
        <dsp:cNvSpPr/>
      </dsp:nvSpPr>
      <dsp:spPr>
        <a:xfrm rot="16200000">
          <a:off x="1625010" y="1510588"/>
          <a:ext cx="4252913" cy="1231736"/>
        </a:xfrm>
        <a:prstGeom prst="flowChartManualOperati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0" rIns="88900" bIns="0" numCol="1" spcCol="1270" anchor="t" anchorCtr="0">
          <a:noAutofit/>
        </a:bodyPr>
        <a:lstStyle/>
        <a:p>
          <a:pPr lvl="0" algn="l"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Situational</a:t>
          </a:r>
          <a:endParaRPr lang="en-US" sz="1600" b="1" kern="1200" dirty="0">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1" kern="1200" dirty="0" smtClean="0"/>
            <a:t>Personal</a:t>
          </a:r>
          <a:endParaRPr lang="en-US" sz="1400" b="1" kern="1200" dirty="0"/>
        </a:p>
        <a:p>
          <a:pPr marL="114300" lvl="1" indent="-114300" algn="l" defTabSz="622300">
            <a:lnSpc>
              <a:spcPct val="90000"/>
            </a:lnSpc>
            <a:spcBef>
              <a:spcPct val="0"/>
            </a:spcBef>
            <a:spcAft>
              <a:spcPct val="15000"/>
            </a:spcAft>
            <a:buChar char="••"/>
          </a:pPr>
          <a:r>
            <a:rPr lang="en-US" sz="1400" b="1" kern="1200" dirty="0" smtClean="0"/>
            <a:t>Finances</a:t>
          </a:r>
          <a:endParaRPr lang="en-US" sz="1400" kern="1200" dirty="0"/>
        </a:p>
      </dsp:txBody>
      <dsp:txXfrm rot="5400000">
        <a:off x="3135598" y="850583"/>
        <a:ext cx="1231736" cy="2551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197AC-43BC-4E53-9B16-86AFDD579EA4}">
      <dsp:nvSpPr>
        <dsp:cNvPr id="0" name=""/>
        <dsp:cNvSpPr/>
      </dsp:nvSpPr>
      <dsp:spPr>
        <a:xfrm rot="16200000">
          <a:off x="128294" y="-225169"/>
          <a:ext cx="2122279" cy="2378868"/>
        </a:xfrm>
        <a:prstGeom prst="round1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latin typeface="Algerian" panose="04020705040A02060702" pitchFamily="82" charset="0"/>
            </a:rPr>
            <a:t>Distress</a:t>
          </a:r>
          <a:endParaRPr lang="en-US" sz="2400" kern="1200" dirty="0">
            <a:effectLst>
              <a:outerShdw blurRad="38100" dist="38100" dir="2700000" algn="tl">
                <a:srgbClr val="000000">
                  <a:alpha val="43137"/>
                </a:srgbClr>
              </a:outerShdw>
            </a:effectLst>
            <a:latin typeface="Algerian" panose="04020705040A02060702" pitchFamily="82" charset="0"/>
          </a:endParaRPr>
        </a:p>
      </dsp:txBody>
      <dsp:txXfrm rot="5400000">
        <a:off x="0" y="-96875"/>
        <a:ext cx="2378868" cy="1591709"/>
      </dsp:txXfrm>
    </dsp:sp>
    <dsp:sp modelId="{8F2ADE5A-2827-4037-9B10-91EAE39EAB56}">
      <dsp:nvSpPr>
        <dsp:cNvPr id="0" name=""/>
        <dsp:cNvSpPr/>
      </dsp:nvSpPr>
      <dsp:spPr>
        <a:xfrm>
          <a:off x="2352225" y="24854"/>
          <a:ext cx="2378868" cy="1993106"/>
        </a:xfrm>
        <a:prstGeom prst="round1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latin typeface="Bernard MT Condensed" panose="02050806060905020404" pitchFamily="18" charset="0"/>
            </a:rPr>
            <a:t>Intensity</a:t>
          </a:r>
          <a:endParaRPr lang="en-US" sz="2400" kern="1200" dirty="0">
            <a:effectLst>
              <a:outerShdw blurRad="38100" dist="38100" dir="2700000" algn="tl">
                <a:srgbClr val="000000">
                  <a:alpha val="43137"/>
                </a:srgbClr>
              </a:outerShdw>
            </a:effectLst>
            <a:latin typeface="Bernard MT Condensed" panose="02050806060905020404" pitchFamily="18" charset="0"/>
          </a:endParaRPr>
        </a:p>
      </dsp:txBody>
      <dsp:txXfrm>
        <a:off x="2352225" y="24854"/>
        <a:ext cx="2378868" cy="1494829"/>
      </dsp:txXfrm>
    </dsp:sp>
    <dsp:sp modelId="{1666DD59-8424-4EB0-AFE2-010C91FB42D4}">
      <dsp:nvSpPr>
        <dsp:cNvPr id="0" name=""/>
        <dsp:cNvSpPr/>
      </dsp:nvSpPr>
      <dsp:spPr>
        <a:xfrm rot="10800000">
          <a:off x="0" y="1667343"/>
          <a:ext cx="2378868" cy="2251433"/>
        </a:xfrm>
        <a:prstGeom prst="round1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Goudy Stout" panose="0202090407030B020401" pitchFamily="18" charset="0"/>
            </a:rPr>
            <a:t>Quality</a:t>
          </a:r>
          <a:endParaRPr lang="en-US" sz="1700" kern="1200" dirty="0">
            <a:effectLst>
              <a:outerShdw blurRad="38100" dist="38100" dir="2700000" algn="tl">
                <a:srgbClr val="000000">
                  <a:alpha val="43137"/>
                </a:srgbClr>
              </a:outerShdw>
            </a:effectLst>
            <a:latin typeface="Goudy Stout" panose="0202090407030B020401" pitchFamily="18" charset="0"/>
          </a:endParaRPr>
        </a:p>
      </dsp:txBody>
      <dsp:txXfrm rot="10800000">
        <a:off x="0" y="2230201"/>
        <a:ext cx="2378868" cy="1688574"/>
      </dsp:txXfrm>
    </dsp:sp>
    <dsp:sp modelId="{E48CD606-B475-469D-90D9-23EA1820E46E}">
      <dsp:nvSpPr>
        <dsp:cNvPr id="0" name=""/>
        <dsp:cNvSpPr/>
      </dsp:nvSpPr>
      <dsp:spPr>
        <a:xfrm rot="5400000">
          <a:off x="2571749" y="1767937"/>
          <a:ext cx="1993106" cy="2378868"/>
        </a:xfrm>
        <a:prstGeom prst="round1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i="1" kern="1200" dirty="0" smtClean="0">
              <a:effectLst>
                <a:outerShdw blurRad="38100" dist="38100" dir="2700000" algn="tl">
                  <a:srgbClr val="000000">
                    <a:alpha val="43137"/>
                  </a:srgbClr>
                </a:outerShdw>
              </a:effectLst>
            </a:rPr>
            <a:t>T-</a:t>
          </a:r>
          <a:r>
            <a:rPr lang="en-US" sz="2400" b="1" i="1" kern="1200" dirty="0" err="1" smtClean="0">
              <a:effectLst>
                <a:outerShdw blurRad="38100" dist="38100" dir="2700000" algn="tl">
                  <a:srgbClr val="000000">
                    <a:alpha val="43137"/>
                  </a:srgbClr>
                </a:outerShdw>
              </a:effectLst>
            </a:rPr>
            <a:t>i</a:t>
          </a:r>
          <a:r>
            <a:rPr lang="en-US" sz="2400" b="1" i="1" kern="1200" dirty="0" smtClean="0">
              <a:effectLst>
                <a:outerShdw blurRad="38100" dist="38100" dir="2700000" algn="tl">
                  <a:srgbClr val="000000">
                    <a:alpha val="43137"/>
                  </a:srgbClr>
                </a:outerShdw>
              </a:effectLst>
            </a:rPr>
            <a:t>-m-e</a:t>
          </a:r>
          <a:endParaRPr lang="en-US" sz="2400" b="1" i="1" kern="1200" dirty="0">
            <a:effectLst>
              <a:outerShdw blurRad="38100" dist="38100" dir="2700000" algn="tl">
                <a:srgbClr val="000000">
                  <a:alpha val="43137"/>
                </a:srgbClr>
              </a:outerShdw>
            </a:effectLst>
          </a:endParaRPr>
        </a:p>
      </dsp:txBody>
      <dsp:txXfrm rot="-5400000">
        <a:off x="2378868" y="2459094"/>
        <a:ext cx="2378868" cy="1494829"/>
      </dsp:txXfrm>
    </dsp:sp>
    <dsp:sp modelId="{7723CE96-9CEF-4E08-8976-05F8F8D171D0}">
      <dsp:nvSpPr>
        <dsp:cNvPr id="0" name=""/>
        <dsp:cNvSpPr/>
      </dsp:nvSpPr>
      <dsp:spPr>
        <a:xfrm>
          <a:off x="1713223" y="1442769"/>
          <a:ext cx="1427321" cy="996553"/>
        </a:xfrm>
        <a:prstGeom prst="roundRect">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Showcard Gothic" panose="04020904020102020604" pitchFamily="82" charset="0"/>
            </a:rPr>
            <a:t>Symptoms</a:t>
          </a:r>
          <a:endParaRPr lang="en-US" sz="1700" kern="1200" dirty="0">
            <a:latin typeface="Showcard Gothic" panose="04020904020102020604" pitchFamily="82" charset="0"/>
          </a:endParaRPr>
        </a:p>
      </dsp:txBody>
      <dsp:txXfrm>
        <a:off x="1761871" y="1491417"/>
        <a:ext cx="1330025" cy="899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E8921-84BB-458D-95A2-25C477D2CB20}">
      <dsp:nvSpPr>
        <dsp:cNvPr id="0" name=""/>
        <dsp:cNvSpPr/>
      </dsp:nvSpPr>
      <dsp:spPr>
        <a:xfrm>
          <a:off x="3709267" y="0"/>
          <a:ext cx="1463674" cy="5414962"/>
        </a:xfrm>
        <a:prstGeom prst="roundRect">
          <a:avLst>
            <a:gd name="adj" fmla="val 10000"/>
          </a:avLst>
        </a:prstGeom>
        <a:gradFill rotWithShape="0">
          <a:gsLst>
            <a:gs pos="0">
              <a:schemeClr val="accent1">
                <a:tint val="40000"/>
                <a:hueOff val="0"/>
                <a:satOff val="0"/>
                <a:lumOff val="0"/>
                <a:alphaOff val="0"/>
                <a:tint val="96000"/>
                <a:lumMod val="104000"/>
              </a:schemeClr>
            </a:gs>
            <a:gs pos="100000">
              <a:schemeClr val="accent1">
                <a:tint val="40000"/>
                <a:hueOff val="0"/>
                <a:satOff val="0"/>
                <a:lumOff val="0"/>
                <a:alphaOff val="0"/>
                <a:shade val="98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accent1"/>
              </a:solidFill>
            </a:rPr>
            <a:t>Influencing Factors</a:t>
          </a:r>
          <a:endParaRPr lang="en-US" sz="1600" b="1" kern="1200" dirty="0">
            <a:solidFill>
              <a:schemeClr val="accent1"/>
            </a:solidFill>
          </a:endParaRPr>
        </a:p>
      </dsp:txBody>
      <dsp:txXfrm>
        <a:off x="3709267" y="0"/>
        <a:ext cx="1463674" cy="1624488"/>
      </dsp:txXfrm>
    </dsp:sp>
    <dsp:sp modelId="{C06BF615-B7DD-4750-A709-E358A7A2C886}">
      <dsp:nvSpPr>
        <dsp:cNvPr id="0" name=""/>
        <dsp:cNvSpPr/>
      </dsp:nvSpPr>
      <dsp:spPr>
        <a:xfrm>
          <a:off x="1999851" y="0"/>
          <a:ext cx="1467034" cy="5414962"/>
        </a:xfrm>
        <a:prstGeom prst="roundRect">
          <a:avLst>
            <a:gd name="adj" fmla="val 10000"/>
          </a:avLst>
        </a:prstGeom>
        <a:gradFill rotWithShape="0">
          <a:gsLst>
            <a:gs pos="0">
              <a:schemeClr val="accent1">
                <a:tint val="40000"/>
                <a:hueOff val="0"/>
                <a:satOff val="0"/>
                <a:lumOff val="0"/>
                <a:alphaOff val="0"/>
                <a:tint val="96000"/>
                <a:lumMod val="104000"/>
              </a:schemeClr>
            </a:gs>
            <a:gs pos="100000">
              <a:schemeClr val="accent1">
                <a:tint val="40000"/>
                <a:hueOff val="0"/>
                <a:satOff val="0"/>
                <a:lumOff val="0"/>
                <a:alphaOff val="0"/>
                <a:shade val="98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Theoretical Concepts</a:t>
          </a:r>
          <a:endParaRPr lang="en-US" sz="1600" b="1" kern="1200" dirty="0">
            <a:solidFill>
              <a:schemeClr val="accent1"/>
            </a:solidFill>
          </a:endParaRPr>
        </a:p>
      </dsp:txBody>
      <dsp:txXfrm>
        <a:off x="1999851" y="0"/>
        <a:ext cx="1467034" cy="1624488"/>
      </dsp:txXfrm>
    </dsp:sp>
    <dsp:sp modelId="{DFEF0C1D-42FD-4CDE-8B3E-C26129F9F8C2}">
      <dsp:nvSpPr>
        <dsp:cNvPr id="0" name=""/>
        <dsp:cNvSpPr/>
      </dsp:nvSpPr>
      <dsp:spPr>
        <a:xfrm>
          <a:off x="0" y="0"/>
          <a:ext cx="1640158" cy="5414962"/>
        </a:xfrm>
        <a:prstGeom prst="roundRect">
          <a:avLst>
            <a:gd name="adj" fmla="val 10000"/>
          </a:avLst>
        </a:prstGeom>
        <a:gradFill rotWithShape="0">
          <a:gsLst>
            <a:gs pos="0">
              <a:schemeClr val="accent1">
                <a:tint val="40000"/>
                <a:hueOff val="0"/>
                <a:satOff val="0"/>
                <a:lumOff val="0"/>
                <a:alphaOff val="0"/>
                <a:tint val="96000"/>
                <a:lumMod val="104000"/>
              </a:schemeClr>
            </a:gs>
            <a:gs pos="100000">
              <a:schemeClr val="accent1">
                <a:tint val="40000"/>
                <a:hueOff val="0"/>
                <a:satOff val="0"/>
                <a:lumOff val="0"/>
                <a:alphaOff val="0"/>
                <a:shade val="98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accent1"/>
              </a:solidFill>
            </a:rPr>
            <a:t>Performance/Behavior </a:t>
          </a:r>
          <a:r>
            <a:rPr lang="en-US" sz="1400" b="1" kern="1200" dirty="0" smtClean="0">
              <a:solidFill>
                <a:schemeClr val="accent1"/>
              </a:solidFill>
            </a:rPr>
            <a:t>Consequence</a:t>
          </a:r>
          <a:endParaRPr lang="en-US" sz="1400" b="1" kern="1200" dirty="0">
            <a:solidFill>
              <a:schemeClr val="accent1"/>
            </a:solidFill>
          </a:endParaRPr>
        </a:p>
      </dsp:txBody>
      <dsp:txXfrm>
        <a:off x="0" y="0"/>
        <a:ext cx="1640158" cy="1624488"/>
      </dsp:txXfrm>
    </dsp:sp>
    <dsp:sp modelId="{A6418357-F834-4D3B-82B1-B10364370FDF}">
      <dsp:nvSpPr>
        <dsp:cNvPr id="0" name=""/>
        <dsp:cNvSpPr/>
      </dsp:nvSpPr>
      <dsp:spPr>
        <a:xfrm>
          <a:off x="0" y="3247930"/>
          <a:ext cx="1605960" cy="83594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Restless/Aggression</a:t>
          </a:r>
          <a:endParaRPr lang="en-US" sz="1100" b="1" kern="1200" dirty="0"/>
        </a:p>
      </dsp:txBody>
      <dsp:txXfrm>
        <a:off x="24484" y="3272414"/>
        <a:ext cx="1556992" cy="786976"/>
      </dsp:txXfrm>
    </dsp:sp>
    <dsp:sp modelId="{6C4C7BFF-37E8-4CDF-A89A-96CE3D127ADA}">
      <dsp:nvSpPr>
        <dsp:cNvPr id="0" name=""/>
        <dsp:cNvSpPr/>
      </dsp:nvSpPr>
      <dsp:spPr>
        <a:xfrm rot="17788336">
          <a:off x="1288234" y="3146434"/>
          <a:ext cx="1146537" cy="12612"/>
        </a:xfrm>
        <a:custGeom>
          <a:avLst/>
          <a:gdLst/>
          <a:ahLst/>
          <a:cxnLst/>
          <a:rect l="0" t="0" r="0" b="0"/>
          <a:pathLst>
            <a:path>
              <a:moveTo>
                <a:pt x="0" y="6306"/>
              </a:moveTo>
              <a:lnTo>
                <a:pt x="1146537" y="6306"/>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832839" y="3124077"/>
        <a:ext cx="57326" cy="57326"/>
      </dsp:txXfrm>
    </dsp:sp>
    <dsp:sp modelId="{1ABA73DB-C853-4FEC-BFA2-A3F7AA264F28}">
      <dsp:nvSpPr>
        <dsp:cNvPr id="0" name=""/>
        <dsp:cNvSpPr/>
      </dsp:nvSpPr>
      <dsp:spPr>
        <a:xfrm>
          <a:off x="2117046" y="2363046"/>
          <a:ext cx="1301804" cy="55306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i="1" kern="1200" dirty="0" smtClean="0">
              <a:effectLst>
                <a:outerShdw blurRad="38100" dist="38100" dir="2700000" algn="tl">
                  <a:srgbClr val="000000">
                    <a:alpha val="43137"/>
                  </a:srgbClr>
                </a:outerShdw>
              </a:effectLst>
            </a:rPr>
            <a:t>T-</a:t>
          </a:r>
          <a:r>
            <a:rPr lang="en-US" sz="1800" b="1" i="1" kern="1200" dirty="0" err="1" smtClean="0">
              <a:effectLst>
                <a:outerShdw blurRad="38100" dist="38100" dir="2700000" algn="tl">
                  <a:srgbClr val="000000">
                    <a:alpha val="43137"/>
                  </a:srgbClr>
                </a:outerShdw>
              </a:effectLst>
            </a:rPr>
            <a:t>i</a:t>
          </a:r>
          <a:r>
            <a:rPr lang="en-US" sz="1800" b="1" i="1" kern="1200" dirty="0" smtClean="0">
              <a:effectLst>
                <a:outerShdw blurRad="38100" dist="38100" dir="2700000" algn="tl">
                  <a:srgbClr val="000000">
                    <a:alpha val="43137"/>
                  </a:srgbClr>
                </a:outerShdw>
              </a:effectLst>
            </a:rPr>
            <a:t>-m-e </a:t>
          </a:r>
          <a:endParaRPr lang="en-US" sz="1800" kern="1200" dirty="0"/>
        </a:p>
      </dsp:txBody>
      <dsp:txXfrm>
        <a:off x="2133245" y="2379245"/>
        <a:ext cx="1269406" cy="520667"/>
      </dsp:txXfrm>
    </dsp:sp>
    <dsp:sp modelId="{5B5E1D33-1197-4B95-85A7-F682FC5A4751}">
      <dsp:nvSpPr>
        <dsp:cNvPr id="0" name=""/>
        <dsp:cNvSpPr/>
      </dsp:nvSpPr>
      <dsp:spPr>
        <a:xfrm rot="18897776">
          <a:off x="3272101" y="2279314"/>
          <a:ext cx="1000499" cy="12612"/>
        </a:xfrm>
        <a:custGeom>
          <a:avLst/>
          <a:gdLst/>
          <a:ahLst/>
          <a:cxnLst/>
          <a:rect l="0" t="0" r="0" b="0"/>
          <a:pathLst>
            <a:path>
              <a:moveTo>
                <a:pt x="0" y="6306"/>
              </a:moveTo>
              <a:lnTo>
                <a:pt x="1000499" y="6306"/>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7338" y="2260607"/>
        <a:ext cx="50024" cy="50024"/>
      </dsp:txXfrm>
    </dsp:sp>
    <dsp:sp modelId="{201378D9-E6AA-4E9F-92A9-E2DD38A252D5}">
      <dsp:nvSpPr>
        <dsp:cNvPr id="0" name=""/>
        <dsp:cNvSpPr/>
      </dsp:nvSpPr>
      <dsp:spPr>
        <a:xfrm>
          <a:off x="4125852" y="1486866"/>
          <a:ext cx="1412935" cy="889589"/>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Physiological</a:t>
          </a:r>
        </a:p>
        <a:p>
          <a:pPr lvl="0" algn="ctr" defTabSz="622300">
            <a:lnSpc>
              <a:spcPct val="90000"/>
            </a:lnSpc>
            <a:spcBef>
              <a:spcPct val="0"/>
            </a:spcBef>
            <a:spcAft>
              <a:spcPct val="35000"/>
            </a:spcAft>
          </a:pPr>
          <a:r>
            <a:rPr lang="en-US" sz="1400" b="0" kern="1200" dirty="0" smtClean="0"/>
            <a:t>Diagnosis</a:t>
          </a:r>
        </a:p>
        <a:p>
          <a:pPr lvl="0" algn="ctr" defTabSz="622300">
            <a:lnSpc>
              <a:spcPct val="90000"/>
            </a:lnSpc>
            <a:spcBef>
              <a:spcPct val="0"/>
            </a:spcBef>
            <a:spcAft>
              <a:spcPct val="35000"/>
            </a:spcAft>
          </a:pPr>
          <a:r>
            <a:rPr lang="en-US" sz="1400" b="0" kern="1200" dirty="0" smtClean="0"/>
            <a:t>Pain </a:t>
          </a:r>
          <a:endParaRPr lang="en-US" sz="1400" b="0" kern="1200" dirty="0"/>
        </a:p>
      </dsp:txBody>
      <dsp:txXfrm>
        <a:off x="4151907" y="1512921"/>
        <a:ext cx="1360825" cy="837479"/>
      </dsp:txXfrm>
    </dsp:sp>
    <dsp:sp modelId="{6325CCC9-B6C1-45D1-9973-AF160A4BB957}">
      <dsp:nvSpPr>
        <dsp:cNvPr id="0" name=""/>
        <dsp:cNvSpPr/>
      </dsp:nvSpPr>
      <dsp:spPr>
        <a:xfrm rot="3373012">
          <a:off x="3302607" y="2850899"/>
          <a:ext cx="523676" cy="12612"/>
        </a:xfrm>
        <a:custGeom>
          <a:avLst/>
          <a:gdLst/>
          <a:ahLst/>
          <a:cxnLst/>
          <a:rect l="0" t="0" r="0" b="0"/>
          <a:pathLst>
            <a:path>
              <a:moveTo>
                <a:pt x="0" y="6306"/>
              </a:moveTo>
              <a:lnTo>
                <a:pt x="523676" y="6306"/>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51353" y="2844113"/>
        <a:ext cx="26183" cy="26183"/>
      </dsp:txXfrm>
    </dsp:sp>
    <dsp:sp modelId="{D308B783-344F-46E4-8593-75A3EB633C3D}">
      <dsp:nvSpPr>
        <dsp:cNvPr id="0" name=""/>
        <dsp:cNvSpPr/>
      </dsp:nvSpPr>
      <dsp:spPr>
        <a:xfrm>
          <a:off x="3710041" y="2544174"/>
          <a:ext cx="1828746" cy="106131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Psychological</a:t>
          </a:r>
        </a:p>
        <a:p>
          <a:pPr lvl="0" algn="ctr" defTabSz="711200">
            <a:lnSpc>
              <a:spcPct val="90000"/>
            </a:lnSpc>
            <a:spcBef>
              <a:spcPct val="0"/>
            </a:spcBef>
            <a:spcAft>
              <a:spcPct val="35000"/>
            </a:spcAft>
          </a:pPr>
          <a:r>
            <a:rPr lang="en-US" sz="1400" kern="1200" dirty="0" smtClean="0"/>
            <a:t>Loss of independence</a:t>
          </a:r>
        </a:p>
        <a:p>
          <a:pPr lvl="0" algn="ctr" defTabSz="711200">
            <a:lnSpc>
              <a:spcPct val="90000"/>
            </a:lnSpc>
            <a:spcBef>
              <a:spcPct val="0"/>
            </a:spcBef>
            <a:spcAft>
              <a:spcPct val="35000"/>
            </a:spcAft>
          </a:pPr>
          <a:r>
            <a:rPr lang="en-US" sz="1400" kern="1200" dirty="0" smtClean="0"/>
            <a:t>Anxiety</a:t>
          </a:r>
        </a:p>
      </dsp:txBody>
      <dsp:txXfrm>
        <a:off x="3741126" y="2575259"/>
        <a:ext cx="1766576" cy="999144"/>
      </dsp:txXfrm>
    </dsp:sp>
    <dsp:sp modelId="{B44795A4-88A7-46AE-8272-0AB3E9606BDC}">
      <dsp:nvSpPr>
        <dsp:cNvPr id="0" name=""/>
        <dsp:cNvSpPr/>
      </dsp:nvSpPr>
      <dsp:spPr>
        <a:xfrm rot="20419077">
          <a:off x="1577780" y="3497142"/>
          <a:ext cx="964689" cy="12612"/>
        </a:xfrm>
        <a:custGeom>
          <a:avLst/>
          <a:gdLst/>
          <a:ahLst/>
          <a:cxnLst/>
          <a:rect l="0" t="0" r="0" b="0"/>
          <a:pathLst>
            <a:path>
              <a:moveTo>
                <a:pt x="0" y="6306"/>
              </a:moveTo>
              <a:lnTo>
                <a:pt x="964689" y="6306"/>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36007" y="3479331"/>
        <a:ext cx="48234" cy="48234"/>
      </dsp:txXfrm>
    </dsp:sp>
    <dsp:sp modelId="{CF532876-1C08-4537-9DAE-96DB73DB1947}">
      <dsp:nvSpPr>
        <dsp:cNvPr id="0" name=""/>
        <dsp:cNvSpPr/>
      </dsp:nvSpPr>
      <dsp:spPr>
        <a:xfrm>
          <a:off x="2514288" y="3048930"/>
          <a:ext cx="978623" cy="58412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effectLst>
                <a:outerShdw blurRad="38100" dist="38100" dir="2700000" algn="tl">
                  <a:srgbClr val="000000">
                    <a:alpha val="43137"/>
                  </a:srgbClr>
                </a:outerShdw>
              </a:effectLst>
              <a:latin typeface="Bernard MT Condensed" panose="02050806060905020404" pitchFamily="18" charset="0"/>
            </a:rPr>
            <a:t>Intensity</a:t>
          </a:r>
          <a:endParaRPr lang="en-US" sz="1600" kern="1200" dirty="0">
            <a:effectLst>
              <a:outerShdw blurRad="38100" dist="38100" dir="2700000" algn="tl">
                <a:srgbClr val="000000">
                  <a:alpha val="43137"/>
                </a:srgbClr>
              </a:outerShdw>
            </a:effectLst>
            <a:latin typeface="Bernard MT Condensed" panose="02050806060905020404" pitchFamily="18" charset="0"/>
          </a:endParaRPr>
        </a:p>
      </dsp:txBody>
      <dsp:txXfrm>
        <a:off x="2531397" y="3066039"/>
        <a:ext cx="944405" cy="549910"/>
      </dsp:txXfrm>
    </dsp:sp>
    <dsp:sp modelId="{2681590D-1FEE-4E4D-9C1D-9D3538F8BD31}">
      <dsp:nvSpPr>
        <dsp:cNvPr id="0" name=""/>
        <dsp:cNvSpPr/>
      </dsp:nvSpPr>
      <dsp:spPr>
        <a:xfrm rot="1951312">
          <a:off x="1545055" y="3868402"/>
          <a:ext cx="776777" cy="12612"/>
        </a:xfrm>
        <a:custGeom>
          <a:avLst/>
          <a:gdLst/>
          <a:ahLst/>
          <a:cxnLst/>
          <a:rect l="0" t="0" r="0" b="0"/>
          <a:pathLst>
            <a:path>
              <a:moveTo>
                <a:pt x="0" y="6306"/>
              </a:moveTo>
              <a:lnTo>
                <a:pt x="776777" y="6306"/>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14025" y="3855289"/>
        <a:ext cx="38838" cy="38838"/>
      </dsp:txXfrm>
    </dsp:sp>
    <dsp:sp modelId="{65380146-8693-49FB-9C87-7DA641E7B34C}">
      <dsp:nvSpPr>
        <dsp:cNvPr id="0" name=""/>
        <dsp:cNvSpPr/>
      </dsp:nvSpPr>
      <dsp:spPr>
        <a:xfrm>
          <a:off x="2260929" y="3796164"/>
          <a:ext cx="1350764" cy="574699"/>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latin typeface="Goudy Stout" panose="0202090407030B020401" pitchFamily="18" charset="0"/>
            </a:rPr>
            <a:t>Quality</a:t>
          </a:r>
          <a:endParaRPr lang="en-US" sz="1000" kern="1200" dirty="0"/>
        </a:p>
      </dsp:txBody>
      <dsp:txXfrm>
        <a:off x="2277761" y="3812996"/>
        <a:ext cx="1317100" cy="541035"/>
      </dsp:txXfrm>
    </dsp:sp>
    <dsp:sp modelId="{92685A16-0ED1-4E4A-B8BF-3E9D229F6411}">
      <dsp:nvSpPr>
        <dsp:cNvPr id="0" name=""/>
        <dsp:cNvSpPr/>
      </dsp:nvSpPr>
      <dsp:spPr>
        <a:xfrm rot="2996304">
          <a:off x="3531015" y="4250465"/>
          <a:ext cx="452751" cy="12612"/>
        </a:xfrm>
        <a:custGeom>
          <a:avLst/>
          <a:gdLst/>
          <a:ahLst/>
          <a:cxnLst/>
          <a:rect l="0" t="0" r="0" b="0"/>
          <a:pathLst>
            <a:path>
              <a:moveTo>
                <a:pt x="0" y="6306"/>
              </a:moveTo>
              <a:lnTo>
                <a:pt x="452751" y="6306"/>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6072" y="4245453"/>
        <a:ext cx="22637" cy="22637"/>
      </dsp:txXfrm>
    </dsp:sp>
    <dsp:sp modelId="{DF1FCF1C-29DB-495C-B4BB-7D9123104196}">
      <dsp:nvSpPr>
        <dsp:cNvPr id="0" name=""/>
        <dsp:cNvSpPr/>
      </dsp:nvSpPr>
      <dsp:spPr>
        <a:xfrm>
          <a:off x="3903088" y="3815097"/>
          <a:ext cx="1635699" cy="1229862"/>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Situational   </a:t>
          </a:r>
          <a:r>
            <a:rPr lang="en-US" sz="1400" b="0" kern="1200" dirty="0" smtClean="0"/>
            <a:t>Finances            </a:t>
          </a:r>
          <a:r>
            <a:rPr lang="en-US" sz="1600" b="1" kern="1200" dirty="0" smtClean="0"/>
            <a:t> </a:t>
          </a:r>
          <a:r>
            <a:rPr lang="en-US" sz="1400" b="0" kern="1200" dirty="0" smtClean="0"/>
            <a:t>Lack of Insurance </a:t>
          </a:r>
        </a:p>
        <a:p>
          <a:pPr lvl="0" algn="ctr" defTabSz="711200">
            <a:lnSpc>
              <a:spcPct val="90000"/>
            </a:lnSpc>
            <a:spcBef>
              <a:spcPct val="0"/>
            </a:spcBef>
            <a:spcAft>
              <a:spcPct val="35000"/>
            </a:spcAft>
          </a:pPr>
          <a:r>
            <a:rPr lang="en-US" sz="1400" b="0" kern="1200" dirty="0" smtClean="0"/>
            <a:t>Fear </a:t>
          </a:r>
          <a:endParaRPr lang="en-US" sz="1400" b="0" kern="1200" dirty="0"/>
        </a:p>
      </dsp:txBody>
      <dsp:txXfrm>
        <a:off x="3939109" y="3851118"/>
        <a:ext cx="1563657" cy="1157820"/>
      </dsp:txXfrm>
    </dsp:sp>
    <dsp:sp modelId="{5CF8CB72-D80D-4945-900B-4B804FE1FEED}">
      <dsp:nvSpPr>
        <dsp:cNvPr id="0" name=""/>
        <dsp:cNvSpPr/>
      </dsp:nvSpPr>
      <dsp:spPr>
        <a:xfrm rot="3358335">
          <a:off x="1330666" y="4177651"/>
          <a:ext cx="1250183" cy="12612"/>
        </a:xfrm>
        <a:custGeom>
          <a:avLst/>
          <a:gdLst/>
          <a:ahLst/>
          <a:cxnLst/>
          <a:rect l="0" t="0" r="0" b="0"/>
          <a:pathLst>
            <a:path>
              <a:moveTo>
                <a:pt x="0" y="6306"/>
              </a:moveTo>
              <a:lnTo>
                <a:pt x="1250183" y="6306"/>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24503" y="4152702"/>
        <a:ext cx="62509" cy="62509"/>
      </dsp:txXfrm>
    </dsp:sp>
    <dsp:sp modelId="{A5DB1E34-9B38-4602-A01D-2D5A9F4CA40C}">
      <dsp:nvSpPr>
        <dsp:cNvPr id="0" name=""/>
        <dsp:cNvSpPr/>
      </dsp:nvSpPr>
      <dsp:spPr>
        <a:xfrm>
          <a:off x="2305556" y="4512304"/>
          <a:ext cx="1373665" cy="37941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Algerian" panose="04020705040A02060702" pitchFamily="82" charset="0"/>
            </a:rPr>
            <a:t>Distress</a:t>
          </a:r>
          <a:endParaRPr lang="en-US" sz="1700" kern="1200" dirty="0">
            <a:effectLst>
              <a:outerShdw blurRad="38100" dist="38100" dir="2700000" algn="tl">
                <a:srgbClr val="000000">
                  <a:alpha val="43137"/>
                </a:srgbClr>
              </a:outerShdw>
            </a:effectLst>
            <a:latin typeface="Algerian" panose="04020705040A02060702" pitchFamily="82" charset="0"/>
          </a:endParaRPr>
        </a:p>
      </dsp:txBody>
      <dsp:txXfrm>
        <a:off x="2316669" y="4523417"/>
        <a:ext cx="1351439" cy="35719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7733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B90BD-B6CE-46B7-997F-7313B992CCDC}"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161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9D11F-B188-461D-B23F-39381795C052}"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5283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7365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0507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45304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3140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677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650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066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628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343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50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445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396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841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12/1/2013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973928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5.htm"/><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chemeClr val="accent1"/>
                </a:solidFill>
                <a:effectLst>
                  <a:outerShdw blurRad="38100" dist="38100" dir="2700000" algn="tl">
                    <a:srgbClr val="000000">
                      <a:alpha val="43137"/>
                    </a:srgbClr>
                  </a:outerShdw>
                </a:effectLst>
              </a:rPr>
              <a:t>The </a:t>
            </a:r>
            <a:r>
              <a:rPr lang="en-US" sz="4000" b="1" dirty="0">
                <a:solidFill>
                  <a:schemeClr val="accent1"/>
                </a:solidFill>
                <a:effectLst>
                  <a:outerShdw blurRad="38100" dist="38100" dir="2700000" algn="tl">
                    <a:srgbClr val="000000">
                      <a:alpha val="43137"/>
                    </a:srgbClr>
                  </a:outerShdw>
                </a:effectLst>
              </a:rPr>
              <a:t>Theory of Unpleasant </a:t>
            </a:r>
            <a:r>
              <a:rPr lang="en-US" sz="4000" b="1" dirty="0" smtClean="0">
                <a:solidFill>
                  <a:schemeClr val="accent1"/>
                </a:solidFill>
                <a:effectLst>
                  <a:outerShdw blurRad="38100" dist="38100" dir="2700000" algn="tl">
                    <a:srgbClr val="000000">
                      <a:alpha val="43137"/>
                    </a:srgbClr>
                  </a:outerShdw>
                </a:effectLst>
              </a:rPr>
              <a:t>Symptoms:</a:t>
            </a:r>
            <a:r>
              <a:rPr lang="en-US" sz="4000" b="1" dirty="0">
                <a:solidFill>
                  <a:schemeClr val="accent1"/>
                </a:solidFill>
                <a:effectLst>
                  <a:outerShdw blurRad="38100" dist="38100" dir="2700000" algn="tl">
                    <a:srgbClr val="000000">
                      <a:alpha val="43137"/>
                    </a:srgbClr>
                  </a:outerShdw>
                </a:effectLst>
              </a:rPr>
              <a:t/>
            </a:r>
            <a:br>
              <a:rPr lang="en-US" sz="4000" b="1" dirty="0">
                <a:solidFill>
                  <a:schemeClr val="accent1"/>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Clinical Application</a:t>
            </a:r>
            <a:endParaRPr lang="en-US" sz="4000" b="1" dirty="0">
              <a:solidFill>
                <a:schemeClr val="accent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a:solidFill>
                  <a:schemeClr val="accent1"/>
                </a:solidFill>
              </a:rPr>
              <a:t>An Acute-Care </a:t>
            </a:r>
            <a:r>
              <a:rPr lang="en-US" sz="3200" dirty="0" smtClean="0">
                <a:solidFill>
                  <a:schemeClr val="accent1"/>
                </a:solidFill>
              </a:rPr>
              <a:t>View</a:t>
            </a:r>
          </a:p>
          <a:p>
            <a:r>
              <a:rPr lang="en-US" sz="2400" dirty="0" smtClean="0">
                <a:solidFill>
                  <a:schemeClr val="accent1"/>
                </a:solidFill>
              </a:rPr>
              <a:t>Alexis Farrington, BSN, RN</a:t>
            </a:r>
            <a:endParaRPr lang="en-US" sz="2400" dirty="0">
              <a:solidFill>
                <a:schemeClr val="accent1"/>
              </a:solidFill>
            </a:endParaRPr>
          </a:p>
        </p:txBody>
      </p:sp>
    </p:spTree>
    <p:extLst>
      <p:ext uri="{BB962C8B-B14F-4D97-AF65-F5344CB8AC3E}">
        <p14:creationId xmlns:p14="http://schemas.microsoft.com/office/powerpoint/2010/main" val="86180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79400"/>
            <a:ext cx="8911687" cy="1092200"/>
          </a:xfrm>
        </p:spPr>
        <p:txBody>
          <a:bodyPr>
            <a:normAutofit/>
          </a:bodyPr>
          <a:lstStyle/>
          <a:p>
            <a:pPr algn="ctr"/>
            <a:r>
              <a:rPr lang="en-US" b="1" dirty="0" smtClean="0">
                <a:solidFill>
                  <a:schemeClr val="accent1"/>
                </a:solidFill>
                <a:effectLst>
                  <a:outerShdw blurRad="38100" dist="38100" dir="2700000" algn="tl">
                    <a:srgbClr val="000000">
                      <a:alpha val="43137"/>
                    </a:srgbClr>
                  </a:outerShdw>
                </a:effectLst>
              </a:rPr>
              <a:t>Application to the Acute-Care Setting</a:t>
            </a:r>
            <a:endParaRPr lang="en-US"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197100" y="1282700"/>
            <a:ext cx="4705976" cy="5473700"/>
          </a:xfrm>
        </p:spPr>
        <p:txBody>
          <a:bodyPr>
            <a:noAutofit/>
          </a:bodyPr>
          <a:lstStyle/>
          <a:p>
            <a:pPr marL="0" indent="0" algn="ctr">
              <a:buNone/>
            </a:pPr>
            <a:r>
              <a:rPr lang="en-US" sz="1600" b="1" dirty="0" smtClean="0">
                <a:solidFill>
                  <a:schemeClr val="accent1"/>
                </a:solidFill>
              </a:rPr>
              <a:t>Communication</a:t>
            </a:r>
            <a:r>
              <a:rPr lang="en-US" sz="1600" dirty="0" smtClean="0"/>
              <a:t>	</a:t>
            </a:r>
          </a:p>
          <a:p>
            <a:pPr>
              <a:buFont typeface="Wingdings" panose="05000000000000000000" pitchFamily="2" charset="2"/>
              <a:buChar char="v"/>
            </a:pPr>
            <a:r>
              <a:rPr lang="en-US" sz="1400" b="1" dirty="0" smtClean="0">
                <a:solidFill>
                  <a:schemeClr val="accent1"/>
                </a:solidFill>
              </a:rPr>
              <a:t>Shift reporting:  </a:t>
            </a:r>
            <a:r>
              <a:rPr lang="en-US" sz="1400" dirty="0" smtClean="0"/>
              <a:t>that is concise and up-to-date is necessary for continuity in the identification of symptoms </a:t>
            </a:r>
            <a:r>
              <a:rPr lang="en-US" sz="1400" dirty="0" smtClean="0">
                <a:solidFill>
                  <a:schemeClr val="accent1">
                    <a:lumMod val="75000"/>
                  </a:schemeClr>
                </a:solidFill>
              </a:rPr>
              <a:t>(</a:t>
            </a:r>
            <a:r>
              <a:rPr lang="en-US" sz="1400" dirty="0">
                <a:solidFill>
                  <a:schemeClr val="accent1">
                    <a:lumMod val="75000"/>
                  </a:schemeClr>
                </a:solidFill>
              </a:rPr>
              <a:t>Dykes, 2012). </a:t>
            </a:r>
            <a:endParaRPr lang="en-US" sz="1400" dirty="0" smtClean="0">
              <a:solidFill>
                <a:schemeClr val="accent1">
                  <a:lumMod val="75000"/>
                </a:schemeClr>
              </a:solidFill>
            </a:endParaRPr>
          </a:p>
          <a:p>
            <a:pPr>
              <a:buFont typeface="Wingdings" panose="05000000000000000000" pitchFamily="2" charset="2"/>
              <a:buChar char="v"/>
            </a:pPr>
            <a:r>
              <a:rPr lang="en-US" sz="1400" b="1" dirty="0" smtClean="0">
                <a:solidFill>
                  <a:schemeClr val="accent1"/>
                </a:solidFill>
              </a:rPr>
              <a:t>Management: </a:t>
            </a:r>
            <a:r>
              <a:rPr lang="en-US" sz="1400" dirty="0" smtClean="0"/>
              <a:t>Consistent and timely communication with upper-level management is critical to navigate the patient’s location at all times.  (Symptoms may suggest need for adjustment in clinical status or level of care)</a:t>
            </a:r>
            <a:r>
              <a:rPr lang="en-US" sz="1400" dirty="0" smtClean="0">
                <a:solidFill>
                  <a:schemeClr val="accent1">
                    <a:lumMod val="75000"/>
                  </a:schemeClr>
                </a:solidFill>
              </a:rPr>
              <a:t>(</a:t>
            </a:r>
            <a:r>
              <a:rPr lang="en-US" sz="1400" dirty="0" err="1">
                <a:solidFill>
                  <a:schemeClr val="accent1">
                    <a:lumMod val="75000"/>
                  </a:schemeClr>
                </a:solidFill>
              </a:rPr>
              <a:t>Rochefort</a:t>
            </a:r>
            <a:r>
              <a:rPr lang="en-US" sz="1400" dirty="0">
                <a:solidFill>
                  <a:schemeClr val="accent1">
                    <a:lumMod val="75000"/>
                  </a:schemeClr>
                </a:solidFill>
              </a:rPr>
              <a:t>, Ward, Ritchie, Girard and </a:t>
            </a:r>
            <a:r>
              <a:rPr lang="en-US" sz="1400" dirty="0" err="1">
                <a:solidFill>
                  <a:schemeClr val="accent1">
                    <a:lumMod val="75000"/>
                  </a:schemeClr>
                </a:solidFill>
              </a:rPr>
              <a:t>Tamblyn</a:t>
            </a:r>
            <a:r>
              <a:rPr lang="en-US" sz="1400" dirty="0">
                <a:solidFill>
                  <a:schemeClr val="accent1">
                    <a:lumMod val="75000"/>
                  </a:schemeClr>
                </a:solidFill>
              </a:rPr>
              <a:t>, 2011</a:t>
            </a:r>
            <a:r>
              <a:rPr lang="en-US" sz="1400" dirty="0" smtClean="0">
                <a:solidFill>
                  <a:schemeClr val="accent1">
                    <a:lumMod val="75000"/>
                  </a:schemeClr>
                </a:solidFill>
              </a:rPr>
              <a:t>)</a:t>
            </a:r>
            <a:r>
              <a:rPr lang="en-US" sz="1400" dirty="0" smtClean="0"/>
              <a:t>.</a:t>
            </a:r>
          </a:p>
          <a:p>
            <a:pPr>
              <a:buFont typeface="Wingdings" panose="05000000000000000000" pitchFamily="2" charset="2"/>
              <a:buChar char="v"/>
            </a:pPr>
            <a:r>
              <a:rPr lang="en-US" sz="1400" b="1" dirty="0" smtClean="0">
                <a:solidFill>
                  <a:schemeClr val="accent1"/>
                </a:solidFill>
              </a:rPr>
              <a:t>Primary care providers: </a:t>
            </a:r>
            <a:r>
              <a:rPr lang="en-US" sz="1400" dirty="0" smtClean="0"/>
              <a:t>(PCP’s:  MD/ARNP/PA) need to be aware of patient’s change in symptoms to adequately adjust current treatment modalities) </a:t>
            </a:r>
            <a:r>
              <a:rPr lang="en-US" sz="1400" dirty="0">
                <a:solidFill>
                  <a:schemeClr val="accent1">
                    <a:lumMod val="75000"/>
                  </a:schemeClr>
                </a:solidFill>
              </a:rPr>
              <a:t>(</a:t>
            </a:r>
            <a:r>
              <a:rPr lang="en-US" sz="1400" dirty="0" err="1">
                <a:solidFill>
                  <a:schemeClr val="accent1">
                    <a:lumMod val="75000"/>
                  </a:schemeClr>
                </a:solidFill>
              </a:rPr>
              <a:t>Rochefort</a:t>
            </a:r>
            <a:r>
              <a:rPr lang="en-US" sz="1400" dirty="0">
                <a:solidFill>
                  <a:schemeClr val="accent1">
                    <a:lumMod val="75000"/>
                  </a:schemeClr>
                </a:solidFill>
              </a:rPr>
              <a:t>, Ward, Ritchie, Girard and </a:t>
            </a:r>
            <a:r>
              <a:rPr lang="en-US" sz="1400" dirty="0" err="1">
                <a:solidFill>
                  <a:schemeClr val="accent1">
                    <a:lumMod val="75000"/>
                  </a:schemeClr>
                </a:solidFill>
              </a:rPr>
              <a:t>Tamblyn</a:t>
            </a:r>
            <a:r>
              <a:rPr lang="en-US" sz="1400" dirty="0">
                <a:solidFill>
                  <a:schemeClr val="accent1">
                    <a:lumMod val="75000"/>
                  </a:schemeClr>
                </a:solidFill>
              </a:rPr>
              <a:t>, </a:t>
            </a:r>
            <a:r>
              <a:rPr lang="en-US" sz="1400" dirty="0" smtClean="0">
                <a:solidFill>
                  <a:schemeClr val="accent1">
                    <a:lumMod val="75000"/>
                  </a:schemeClr>
                </a:solidFill>
              </a:rPr>
              <a:t>2011</a:t>
            </a:r>
            <a:r>
              <a:rPr lang="en-US" sz="1400" dirty="0">
                <a:solidFill>
                  <a:schemeClr val="accent1">
                    <a:lumMod val="75000"/>
                  </a:schemeClr>
                </a:solidFill>
              </a:rPr>
              <a:t>)</a:t>
            </a:r>
            <a:r>
              <a:rPr lang="en-US" sz="1400" dirty="0" smtClean="0"/>
              <a:t>.</a:t>
            </a:r>
          </a:p>
          <a:p>
            <a:pPr>
              <a:buFont typeface="Wingdings" panose="05000000000000000000" pitchFamily="2" charset="2"/>
              <a:buChar char="v"/>
            </a:pPr>
            <a:r>
              <a:rPr lang="en-US" sz="1400" b="1" dirty="0" smtClean="0">
                <a:solidFill>
                  <a:schemeClr val="accent1"/>
                </a:solidFill>
              </a:rPr>
              <a:t>Team work:  </a:t>
            </a:r>
            <a:r>
              <a:rPr lang="en-US" sz="1400" dirty="0" smtClean="0"/>
              <a:t>Nursing and non-nursing staff working within the same areas should communicate consistently to avoid potential patient-related mishaps. Many falls result secondary to a lapse in communication among team members </a:t>
            </a:r>
            <a:r>
              <a:rPr lang="en-US" sz="1400" dirty="0">
                <a:solidFill>
                  <a:schemeClr val="accent1">
                    <a:lumMod val="75000"/>
                  </a:schemeClr>
                </a:solidFill>
                <a:latin typeface="Times New Roman" panose="02020603050405020304" pitchFamily="18" charset="0"/>
                <a:ea typeface="Calibri" panose="020F0502020204030204" pitchFamily="34" charset="0"/>
              </a:rPr>
              <a:t>(Dykes, 2012</a:t>
            </a:r>
            <a:r>
              <a:rPr lang="en-US" sz="1400" dirty="0" smtClean="0">
                <a:solidFill>
                  <a:schemeClr val="accent1">
                    <a:lumMod val="75000"/>
                  </a:schemeClr>
                </a:solidFill>
                <a:latin typeface="Times New Roman" panose="02020603050405020304" pitchFamily="18" charset="0"/>
                <a:ea typeface="Calibri" panose="020F0502020204030204" pitchFamily="34" charset="0"/>
              </a:rPr>
              <a:t>)</a:t>
            </a:r>
            <a:r>
              <a:rPr lang="en-US" sz="1400" dirty="0" smtClean="0"/>
              <a:t>.  </a:t>
            </a:r>
            <a:endParaRPr lang="en-US" sz="1400" dirty="0"/>
          </a:p>
        </p:txBody>
      </p:sp>
      <p:sp>
        <p:nvSpPr>
          <p:cNvPr id="4" name="Content Placeholder 3"/>
          <p:cNvSpPr>
            <a:spLocks noGrp="1"/>
          </p:cNvSpPr>
          <p:nvPr>
            <p:ph sz="half" idx="2"/>
          </p:nvPr>
        </p:nvSpPr>
        <p:spPr>
          <a:xfrm>
            <a:off x="7190746" y="1371600"/>
            <a:ext cx="4429753" cy="5232400"/>
          </a:xfrm>
        </p:spPr>
        <p:txBody>
          <a:bodyPr>
            <a:normAutofit fontScale="32500" lnSpcReduction="20000"/>
          </a:bodyPr>
          <a:lstStyle/>
          <a:p>
            <a:pPr marL="0" indent="0" algn="ctr">
              <a:buNone/>
            </a:pPr>
            <a:r>
              <a:rPr lang="en-US" sz="4900" b="1" dirty="0" smtClean="0">
                <a:solidFill>
                  <a:schemeClr val="accent1"/>
                </a:solidFill>
              </a:rPr>
              <a:t>Education</a:t>
            </a:r>
            <a:endParaRPr lang="en-US" sz="4900" b="1" dirty="0">
              <a:solidFill>
                <a:schemeClr val="accent1"/>
              </a:solidFill>
            </a:endParaRPr>
          </a:p>
          <a:p>
            <a:pPr>
              <a:buFont typeface="Wingdings" panose="05000000000000000000" pitchFamily="2" charset="2"/>
              <a:buChar char="v"/>
            </a:pPr>
            <a:r>
              <a:rPr lang="en-US" sz="4300" b="1" dirty="0" smtClean="0">
                <a:solidFill>
                  <a:schemeClr val="accent1"/>
                </a:solidFill>
              </a:rPr>
              <a:t>Patient Priority: </a:t>
            </a:r>
            <a:r>
              <a:rPr lang="en-US" sz="4300" dirty="0" smtClean="0"/>
              <a:t>Nursing, non-nursing staff and families are essential components in patient-centered care.  Awareness of the </a:t>
            </a:r>
            <a:r>
              <a:rPr lang="en-US" sz="4300" dirty="0" smtClean="0">
                <a:solidFill>
                  <a:schemeClr val="accent1"/>
                </a:solidFill>
              </a:rPr>
              <a:t>anticipation of symptom changes </a:t>
            </a:r>
            <a:r>
              <a:rPr lang="en-US" sz="4300" dirty="0" smtClean="0"/>
              <a:t>is necessary to identify alterations in influencing factors, symptoms or behaviors that may result in a fall or other untimely event </a:t>
            </a:r>
            <a:r>
              <a:rPr lang="en-US" sz="3700" dirty="0" smtClean="0">
                <a:solidFill>
                  <a:schemeClr val="accent1">
                    <a:lumMod val="75000"/>
                  </a:schemeClr>
                </a:solidFill>
              </a:rPr>
              <a:t>(AGS, 2010)</a:t>
            </a:r>
            <a:r>
              <a:rPr lang="en-US" sz="3700" dirty="0" smtClean="0"/>
              <a:t>.</a:t>
            </a:r>
            <a:endParaRPr lang="en-US" sz="3700" dirty="0" smtClean="0">
              <a:solidFill>
                <a:schemeClr val="accent1">
                  <a:lumMod val="75000"/>
                </a:schemeClr>
              </a:solidFill>
            </a:endParaRPr>
          </a:p>
          <a:p>
            <a:pPr lvl="0">
              <a:buClr>
                <a:srgbClr val="A53010"/>
              </a:buClr>
              <a:buFont typeface="Wingdings" panose="05000000000000000000" pitchFamily="2" charset="2"/>
              <a:buChar char="v"/>
            </a:pPr>
            <a:r>
              <a:rPr lang="en-US" sz="4300" b="1" dirty="0" smtClean="0">
                <a:solidFill>
                  <a:schemeClr val="accent1"/>
                </a:solidFill>
              </a:rPr>
              <a:t>Evidence-based data: </a:t>
            </a:r>
            <a:r>
              <a:rPr lang="en-US" sz="4300" dirty="0" smtClean="0"/>
              <a:t>should be easily accessible to nursing staff that may facilitate constant education material for clinicians and families to ensure safety </a:t>
            </a:r>
            <a:r>
              <a:rPr lang="en-US" sz="4300" dirty="0">
                <a:solidFill>
                  <a:srgbClr val="A53010">
                    <a:lumMod val="75000"/>
                  </a:srgbClr>
                </a:solidFill>
              </a:rPr>
              <a:t>(</a:t>
            </a:r>
            <a:r>
              <a:rPr lang="en-US" sz="4300" dirty="0" err="1">
                <a:solidFill>
                  <a:srgbClr val="A53010">
                    <a:lumMod val="75000"/>
                  </a:srgbClr>
                </a:solidFill>
              </a:rPr>
              <a:t>Kerzman</a:t>
            </a:r>
            <a:r>
              <a:rPr lang="en-US" sz="4300" dirty="0">
                <a:solidFill>
                  <a:srgbClr val="A53010">
                    <a:lumMod val="75000"/>
                  </a:srgbClr>
                </a:solidFill>
              </a:rPr>
              <a:t>, </a:t>
            </a:r>
            <a:r>
              <a:rPr lang="en-US" sz="4300" dirty="0" err="1">
                <a:solidFill>
                  <a:srgbClr val="A53010">
                    <a:lumMod val="75000"/>
                  </a:srgbClr>
                </a:solidFill>
              </a:rPr>
              <a:t>Chetrit</a:t>
            </a:r>
            <a:r>
              <a:rPr lang="en-US" sz="4300" dirty="0">
                <a:solidFill>
                  <a:srgbClr val="A53010">
                    <a:lumMod val="75000"/>
                  </a:srgbClr>
                </a:solidFill>
              </a:rPr>
              <a:t>, </a:t>
            </a:r>
            <a:r>
              <a:rPr lang="en-US" sz="4300" dirty="0" err="1">
                <a:solidFill>
                  <a:srgbClr val="A53010">
                    <a:lumMod val="75000"/>
                  </a:srgbClr>
                </a:solidFill>
              </a:rPr>
              <a:t>Brin</a:t>
            </a:r>
            <a:r>
              <a:rPr lang="en-US" sz="4300" dirty="0">
                <a:solidFill>
                  <a:srgbClr val="A53010">
                    <a:lumMod val="75000"/>
                  </a:srgbClr>
                </a:solidFill>
              </a:rPr>
              <a:t> and </a:t>
            </a:r>
            <a:r>
              <a:rPr lang="en-US" sz="4300" dirty="0" err="1">
                <a:solidFill>
                  <a:srgbClr val="A53010">
                    <a:lumMod val="75000"/>
                  </a:srgbClr>
                </a:solidFill>
              </a:rPr>
              <a:t>Toren</a:t>
            </a:r>
            <a:r>
              <a:rPr lang="en-US" sz="4300" dirty="0">
                <a:solidFill>
                  <a:srgbClr val="A53010">
                    <a:lumMod val="75000"/>
                  </a:srgbClr>
                </a:solidFill>
              </a:rPr>
              <a:t>, 2004).</a:t>
            </a:r>
          </a:p>
          <a:p>
            <a:pPr>
              <a:buFont typeface="Wingdings" panose="05000000000000000000" pitchFamily="2" charset="2"/>
              <a:buChar char="v"/>
            </a:pPr>
            <a:r>
              <a:rPr lang="en-US" sz="4300" b="1" dirty="0" smtClean="0">
                <a:solidFill>
                  <a:schemeClr val="accent1"/>
                </a:solidFill>
              </a:rPr>
              <a:t>Clinical Competence:  </a:t>
            </a:r>
            <a:r>
              <a:rPr lang="en-US" sz="4300" dirty="0" smtClean="0"/>
              <a:t>It is essentially important for nurses to be clinically cognizant of potential susceptibility secondary to medications, sedatives, diuretics, urinary incontinence, anxiety and disease processes that may lead to unsafe changes in cognition that place patients at risk </a:t>
            </a:r>
            <a:r>
              <a:rPr lang="en-US" sz="4300" dirty="0" smtClean="0">
                <a:solidFill>
                  <a:schemeClr val="accent1">
                    <a:lumMod val="75000"/>
                  </a:schemeClr>
                </a:solidFill>
              </a:rPr>
              <a:t>(Murphy, 2011).</a:t>
            </a:r>
          </a:p>
          <a:p>
            <a:pPr>
              <a:buFont typeface="Wingdings" panose="05000000000000000000" pitchFamily="2" charset="2"/>
              <a:buChar char="v"/>
            </a:pPr>
            <a:endParaRPr lang="en-US" sz="4900" dirty="0"/>
          </a:p>
        </p:txBody>
      </p:sp>
    </p:spTree>
    <p:extLst>
      <p:ext uri="{BB962C8B-B14F-4D97-AF65-F5344CB8AC3E}">
        <p14:creationId xmlns:p14="http://schemas.microsoft.com/office/powerpoint/2010/main" val="269136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112" y="0"/>
            <a:ext cx="3505199" cy="838200"/>
          </a:xfrm>
        </p:spPr>
        <p:txBody>
          <a:bodyPr>
            <a:normAutofit/>
          </a:bodyPr>
          <a:lstStyle/>
          <a:p>
            <a:pPr algn="ctr"/>
            <a:r>
              <a:rPr lang="en-US" b="1" dirty="0" smtClean="0">
                <a:solidFill>
                  <a:schemeClr val="accent1"/>
                </a:solidFill>
              </a:rPr>
              <a:t>Symptom Identification/Anticipation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0726991"/>
              </p:ext>
            </p:extLst>
          </p:nvPr>
        </p:nvGraphicFramePr>
        <p:xfrm>
          <a:off x="6310312" y="446087"/>
          <a:ext cx="5538788"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1778000" y="927100"/>
            <a:ext cx="4267200" cy="5829300"/>
          </a:xfrm>
        </p:spPr>
        <p:txBody>
          <a:bodyPr>
            <a:normAutofit fontScale="92500" lnSpcReduction="20000"/>
          </a:bodyPr>
          <a:lstStyle/>
          <a:p>
            <a:pPr marL="285750" indent="-285750">
              <a:buFont typeface="Wingdings" panose="05000000000000000000" pitchFamily="2" charset="2"/>
              <a:buChar char="v"/>
            </a:pPr>
            <a:r>
              <a:rPr lang="en-US" sz="1600" dirty="0" smtClean="0"/>
              <a:t>According to Lenz &amp; Pugh (1995), many symptoms correlate to multiple disease processes and are unique to patients individually.  </a:t>
            </a:r>
          </a:p>
          <a:p>
            <a:pPr marL="285750" indent="-285750">
              <a:buFont typeface="Wingdings" panose="05000000000000000000" pitchFamily="2" charset="2"/>
              <a:buChar char="v"/>
            </a:pPr>
            <a:r>
              <a:rPr lang="en-US" sz="1600" dirty="0" smtClean="0"/>
              <a:t>The influencing factors, in most cases exacerbate the theoretical concepts that give rise to the response or result of the original symptom.   </a:t>
            </a:r>
          </a:p>
          <a:p>
            <a:pPr marL="285750" indent="-285750">
              <a:buFont typeface="Wingdings" panose="05000000000000000000" pitchFamily="2" charset="2"/>
              <a:buChar char="v"/>
            </a:pPr>
            <a:r>
              <a:rPr lang="en-US" sz="1600" dirty="0" smtClean="0"/>
              <a:t>In the case of the provided </a:t>
            </a:r>
            <a:r>
              <a:rPr lang="en-US" sz="1600" dirty="0" smtClean="0">
                <a:solidFill>
                  <a:schemeClr val="accent1"/>
                </a:solidFill>
              </a:rPr>
              <a:t>example</a:t>
            </a:r>
            <a:r>
              <a:rPr lang="en-US" sz="1600" dirty="0" smtClean="0"/>
              <a:t>:  Pain is a physiological sensation that could manifest in one behavior; however, given the significance of the influencing factors, may potentially affect the severity of the sensation of the unpleasant symptom. </a:t>
            </a:r>
          </a:p>
          <a:p>
            <a:pPr marL="285750" indent="-285750">
              <a:buFont typeface="Wingdings" panose="05000000000000000000" pitchFamily="2" charset="2"/>
              <a:buChar char="v"/>
            </a:pPr>
            <a:r>
              <a:rPr lang="en-US" sz="1600" dirty="0" smtClean="0"/>
              <a:t>Nursing may overcome this cycle by working with families, increasing knowledge of clinical symptoms that employ critical thinking that will promote anticipation of needs.</a:t>
            </a:r>
          </a:p>
          <a:p>
            <a:pPr marL="285750" indent="-285750">
              <a:buFont typeface="Wingdings" panose="05000000000000000000" pitchFamily="2" charset="2"/>
              <a:buChar char="v"/>
            </a:pPr>
            <a:r>
              <a:rPr lang="en-US" sz="1600" dirty="0" smtClean="0"/>
              <a:t>Communication with family and other consulting disciplines will assist in management of addressable influencing factors that may enable the patient to focus more on healing with less of a sense of helplessness.</a:t>
            </a:r>
            <a:endParaRPr lang="en-US" sz="1600" dirty="0"/>
          </a:p>
        </p:txBody>
      </p:sp>
    </p:spTree>
    <p:extLst>
      <p:ext uri="{BB962C8B-B14F-4D97-AF65-F5344CB8AC3E}">
        <p14:creationId xmlns:p14="http://schemas.microsoft.com/office/powerpoint/2010/main" val="385791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330200"/>
            <a:ext cx="8911687" cy="1003300"/>
          </a:xfrm>
        </p:spPr>
        <p:txBody>
          <a:bodyPr/>
          <a:lstStyle/>
          <a:p>
            <a:pPr algn="ctr"/>
            <a:r>
              <a:rPr lang="en-US" b="1" dirty="0" smtClean="0">
                <a:solidFill>
                  <a:schemeClr val="accent1"/>
                </a:solidFill>
                <a:latin typeface="Baskerville Old Face" panose="02020602080505020303" pitchFamily="18" charset="0"/>
              </a:rPr>
              <a:t>Nursing:  The Profession That Never Sleeps</a:t>
            </a:r>
            <a:endParaRPr lang="en-US" b="1" dirty="0">
              <a:solidFill>
                <a:schemeClr val="accent1"/>
              </a:solidFill>
              <a:latin typeface="Baskerville Old Face" panose="02020602080505020303" pitchFamily="18" charset="0"/>
            </a:endParaRPr>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92924" y="2019300"/>
            <a:ext cx="3744376" cy="4470400"/>
          </a:xfrm>
          <a:prstGeom prst="ellipse">
            <a:avLst/>
          </a:prstGeom>
          <a:ln w="63500" cap="rnd">
            <a:solidFill>
              <a:schemeClr val="accent1">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Content Placeholder 3"/>
          <p:cNvSpPr>
            <a:spLocks noGrp="1"/>
          </p:cNvSpPr>
          <p:nvPr>
            <p:ph sz="half" idx="2"/>
          </p:nvPr>
        </p:nvSpPr>
        <p:spPr>
          <a:xfrm>
            <a:off x="7190746" y="1219200"/>
            <a:ext cx="4658353" cy="5537200"/>
          </a:xfrm>
        </p:spPr>
        <p:txBody>
          <a:bodyPr>
            <a:normAutofit fontScale="85000" lnSpcReduction="20000"/>
          </a:bodyPr>
          <a:lstStyle/>
          <a:p>
            <a:pPr>
              <a:buFont typeface="Wingdings" panose="05000000000000000000" pitchFamily="2" charset="2"/>
              <a:buChar char="v"/>
            </a:pPr>
            <a:r>
              <a:rPr lang="en-US" sz="1900" dirty="0" smtClean="0"/>
              <a:t>It is largely assumed that risk for falls and patient safety is primarily a nursing concern </a:t>
            </a:r>
            <a:r>
              <a:rPr lang="en-US" sz="1900" dirty="0" smtClean="0">
                <a:solidFill>
                  <a:schemeClr val="accent1"/>
                </a:solidFill>
              </a:rPr>
              <a:t>(</a:t>
            </a:r>
            <a:r>
              <a:rPr lang="en-US" sz="1900" dirty="0" err="1" smtClean="0">
                <a:solidFill>
                  <a:schemeClr val="accent1"/>
                </a:solidFill>
              </a:rPr>
              <a:t>Titler</a:t>
            </a:r>
            <a:r>
              <a:rPr lang="en-US" sz="1900" dirty="0">
                <a:solidFill>
                  <a:schemeClr val="accent1"/>
                </a:solidFill>
              </a:rPr>
              <a:t> </a:t>
            </a:r>
            <a:r>
              <a:rPr lang="en-US" sz="1900" dirty="0" smtClean="0">
                <a:solidFill>
                  <a:schemeClr val="accent1"/>
                </a:solidFill>
              </a:rPr>
              <a:t>et al., 2005).</a:t>
            </a:r>
          </a:p>
          <a:p>
            <a:pPr>
              <a:buFont typeface="Wingdings" panose="05000000000000000000" pitchFamily="2" charset="2"/>
              <a:buChar char="v"/>
            </a:pPr>
            <a:r>
              <a:rPr lang="en-US" sz="1900" dirty="0" smtClean="0"/>
              <a:t>While nursing carries the bulk of patient care and is responsible for care, all disciplines play a vital role in the safety and satisfaction of </a:t>
            </a:r>
            <a:r>
              <a:rPr lang="en-US" sz="1900" dirty="0" smtClean="0">
                <a:solidFill>
                  <a:schemeClr val="accent1"/>
                </a:solidFill>
              </a:rPr>
              <a:t>our patients </a:t>
            </a:r>
            <a:r>
              <a:rPr lang="en-US" sz="1900" dirty="0" smtClean="0"/>
              <a:t>(as we all benefit).</a:t>
            </a:r>
          </a:p>
          <a:p>
            <a:pPr>
              <a:buFont typeface="Wingdings" panose="05000000000000000000" pitchFamily="2" charset="2"/>
              <a:buChar char="v"/>
            </a:pPr>
            <a:r>
              <a:rPr lang="en-US" sz="1900" dirty="0" smtClean="0"/>
              <a:t>Active participation and involvement is a vital role in all of the of the disciplines within the area whether clinically or not.</a:t>
            </a:r>
          </a:p>
          <a:p>
            <a:pPr>
              <a:buFont typeface="Wingdings" panose="05000000000000000000" pitchFamily="2" charset="2"/>
              <a:buChar char="v"/>
            </a:pPr>
            <a:r>
              <a:rPr lang="en-US" sz="1900" dirty="0" smtClean="0"/>
              <a:t>The clinical environment is not only a business, but we are in business to provide consistent, safe and support across the continuum to all.</a:t>
            </a:r>
          </a:p>
          <a:p>
            <a:pPr>
              <a:buFont typeface="Wingdings" panose="05000000000000000000" pitchFamily="2" charset="2"/>
              <a:buChar char="v"/>
            </a:pPr>
            <a:r>
              <a:rPr lang="en-US" sz="1900" dirty="0" smtClean="0"/>
              <a:t>Nurses use your judgment, advocate and exercise your clinical expertise to ensure the best possible outcomes for your patients.</a:t>
            </a:r>
          </a:p>
          <a:p>
            <a:pPr>
              <a:buFont typeface="Wingdings" panose="05000000000000000000" pitchFamily="2" charset="2"/>
              <a:buChar char="v"/>
            </a:pPr>
            <a:r>
              <a:rPr lang="en-US" sz="1900" dirty="0" smtClean="0"/>
              <a:t>Don’t forget to communicate.  Nursing is a 24 hour duty.  We do more with less and can usually make something of nothing at all.</a:t>
            </a:r>
          </a:p>
          <a:p>
            <a:pPr>
              <a:buFont typeface="Wingdings" panose="05000000000000000000" pitchFamily="2" charset="2"/>
              <a:buChar char="v"/>
            </a:pPr>
            <a:endParaRPr lang="en-US" sz="1900" dirty="0" smtClean="0"/>
          </a:p>
          <a:p>
            <a:pPr>
              <a:buFont typeface="Wingdings" panose="05000000000000000000" pitchFamily="2" charset="2"/>
              <a:buChar char="v"/>
            </a:pPr>
            <a:endParaRPr lang="en-US" dirty="0" smtClean="0"/>
          </a:p>
        </p:txBody>
      </p:sp>
    </p:spTree>
    <p:extLst>
      <p:ext uri="{BB962C8B-B14F-4D97-AF65-F5344CB8AC3E}">
        <p14:creationId xmlns:p14="http://schemas.microsoft.com/office/powerpoint/2010/main" val="22761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4300"/>
            <a:ext cx="8911687" cy="757238"/>
          </a:xfrm>
        </p:spPr>
        <p:txBody>
          <a:bodyPr>
            <a:normAutofit fontScale="90000"/>
          </a:bodyPr>
          <a:lstStyle/>
          <a:p>
            <a:pPr algn="ctr"/>
            <a:r>
              <a:rPr lang="en-US" sz="4400" dirty="0" smtClean="0">
                <a:solidFill>
                  <a:schemeClr val="accent1"/>
                </a:solidFill>
              </a:rPr>
              <a:t>References</a:t>
            </a:r>
            <a:endParaRPr lang="en-US" sz="4400" dirty="0">
              <a:solidFill>
                <a:schemeClr val="accent1"/>
              </a:solidFill>
            </a:endParaRPr>
          </a:p>
        </p:txBody>
      </p:sp>
      <p:sp>
        <p:nvSpPr>
          <p:cNvPr id="8" name="Content Placeholder 7"/>
          <p:cNvSpPr>
            <a:spLocks noGrp="1"/>
          </p:cNvSpPr>
          <p:nvPr>
            <p:ph idx="1"/>
          </p:nvPr>
        </p:nvSpPr>
        <p:spPr>
          <a:xfrm>
            <a:off x="1700213" y="1085849"/>
            <a:ext cx="10129837" cy="5629275"/>
          </a:xfrm>
        </p:spPr>
        <p:txBody>
          <a:bodyPr>
            <a:normAutofit fontScale="85000" lnSpcReduction="20000"/>
          </a:bodyPr>
          <a:lstStyle/>
          <a:p>
            <a:r>
              <a:rPr lang="en-US" sz="1900" dirty="0"/>
              <a:t>Graham, B. C. (2012). Examining evidence-based interventions to prevent inpatient falls. </a:t>
            </a:r>
            <a:r>
              <a:rPr lang="en-US" sz="1900" i="1" dirty="0" err="1"/>
              <a:t>Medsurg</a:t>
            </a:r>
            <a:r>
              <a:rPr lang="en-US" sz="1900" i="1" dirty="0"/>
              <a:t> Nursing</a:t>
            </a:r>
            <a:r>
              <a:rPr lang="en-US" sz="1900" dirty="0"/>
              <a:t>, </a:t>
            </a:r>
            <a:r>
              <a:rPr lang="en-US" sz="1900" i="1" dirty="0"/>
              <a:t>21(5)</a:t>
            </a:r>
            <a:r>
              <a:rPr lang="en-US" sz="1900" dirty="0"/>
              <a:t>, 267-270.</a:t>
            </a:r>
          </a:p>
          <a:p>
            <a:r>
              <a:rPr lang="en-US" sz="1900" dirty="0"/>
              <a:t>Hutchinson, S., &amp; Wilson, H. (1998). The theory of unpleasant symptoms and Alzheimer's disease... including commentary by Lenz ER and Gift AG. </a:t>
            </a:r>
            <a:r>
              <a:rPr lang="en-US" sz="1900" i="1" dirty="0"/>
              <a:t>Scholarly Inquiry for Nursing Practice</a:t>
            </a:r>
            <a:r>
              <a:rPr lang="en-US" sz="1900" dirty="0"/>
              <a:t>, </a:t>
            </a:r>
            <a:r>
              <a:rPr lang="en-US" sz="1900" i="1" dirty="0"/>
              <a:t>12</a:t>
            </a:r>
            <a:r>
              <a:rPr lang="en-US" sz="1900" dirty="0"/>
              <a:t>(2), 143-162.</a:t>
            </a:r>
          </a:p>
          <a:p>
            <a:r>
              <a:rPr lang="en-US" sz="1900" dirty="0" err="1"/>
              <a:t>Kerzman</a:t>
            </a:r>
            <a:r>
              <a:rPr lang="en-US" sz="1900" dirty="0"/>
              <a:t>, H., </a:t>
            </a:r>
            <a:r>
              <a:rPr lang="en-US" sz="1900" dirty="0" err="1"/>
              <a:t>Chetrit</a:t>
            </a:r>
            <a:r>
              <a:rPr lang="en-US" sz="1900" dirty="0"/>
              <a:t>, A., </a:t>
            </a:r>
            <a:r>
              <a:rPr lang="en-US" sz="1900" dirty="0" err="1"/>
              <a:t>Brin</a:t>
            </a:r>
            <a:r>
              <a:rPr lang="en-US" sz="1900" dirty="0"/>
              <a:t>, L., &amp; </a:t>
            </a:r>
            <a:r>
              <a:rPr lang="en-US" sz="1900" dirty="0" err="1"/>
              <a:t>Toren</a:t>
            </a:r>
            <a:r>
              <a:rPr lang="en-US" sz="1900" dirty="0"/>
              <a:t>, O. (2004). Characteristics of falls in hospitalized patients. </a:t>
            </a:r>
            <a:r>
              <a:rPr lang="en-US" sz="1900" i="1" dirty="0"/>
              <a:t>Journal of Advanced Nursing</a:t>
            </a:r>
            <a:r>
              <a:rPr lang="en-US" sz="1900" dirty="0"/>
              <a:t>, </a:t>
            </a:r>
            <a:r>
              <a:rPr lang="en-US" sz="1900" i="1" dirty="0"/>
              <a:t>47(2)</a:t>
            </a:r>
            <a:r>
              <a:rPr lang="en-US" sz="1900" dirty="0"/>
              <a:t>, 223-229. http://dx.doi.org/10.1111/j.1365-2648.2004.03080.x</a:t>
            </a:r>
          </a:p>
          <a:p>
            <a:r>
              <a:rPr lang="en-US" sz="1900" dirty="0"/>
              <a:t>Lenz, E., Pugh, L., Milligan, R., Gift, A., &amp; </a:t>
            </a:r>
            <a:r>
              <a:rPr lang="en-US" sz="1900" dirty="0" err="1"/>
              <a:t>Suppe</a:t>
            </a:r>
            <a:r>
              <a:rPr lang="en-US" sz="1900" dirty="0"/>
              <a:t>, F. (1997). The middle-range theory of unpleasant symptoms: an update. </a:t>
            </a:r>
            <a:r>
              <a:rPr lang="en-US" sz="1900" i="1" dirty="0"/>
              <a:t>Advances in Nursing Science</a:t>
            </a:r>
            <a:r>
              <a:rPr lang="en-US" sz="1900" dirty="0"/>
              <a:t>, </a:t>
            </a:r>
            <a:r>
              <a:rPr lang="en-US" sz="1900" i="1" dirty="0"/>
              <a:t>19</a:t>
            </a:r>
            <a:r>
              <a:rPr lang="en-US" sz="1900" dirty="0"/>
              <a:t>(3), 14-27</a:t>
            </a:r>
            <a:r>
              <a:rPr lang="en-US" sz="1900" dirty="0" smtClean="0"/>
              <a:t>.</a:t>
            </a:r>
            <a:endParaRPr lang="en-US" sz="1900" dirty="0"/>
          </a:p>
          <a:p>
            <a:r>
              <a:rPr lang="en-US" sz="1900" dirty="0" err="1"/>
              <a:t>Lovallo</a:t>
            </a:r>
            <a:r>
              <a:rPr lang="en-US" sz="1900" dirty="0"/>
              <a:t>, C., </a:t>
            </a:r>
            <a:r>
              <a:rPr lang="en-US" sz="1900" dirty="0" err="1"/>
              <a:t>Rolandi</a:t>
            </a:r>
            <a:r>
              <a:rPr lang="en-US" sz="1900" dirty="0"/>
              <a:t>, S., Rossetti, A., &amp; </a:t>
            </a:r>
            <a:r>
              <a:rPr lang="en-US" sz="1900" dirty="0" err="1"/>
              <a:t>Lusignani</a:t>
            </a:r>
            <a:r>
              <a:rPr lang="en-US" sz="1900" dirty="0"/>
              <a:t>, M. (2010). Accidental Falls in hospital inpatients: evaluation of sensitivity and specificity of two risk assessment tools. </a:t>
            </a:r>
            <a:r>
              <a:rPr lang="en-US" sz="1900" i="1" dirty="0"/>
              <a:t>Journal of Advanced Nursing</a:t>
            </a:r>
            <a:r>
              <a:rPr lang="en-US" sz="1900" dirty="0"/>
              <a:t>, </a:t>
            </a:r>
            <a:r>
              <a:rPr lang="en-US" sz="1900" i="1" dirty="0"/>
              <a:t>66(3)</a:t>
            </a:r>
            <a:r>
              <a:rPr lang="en-US" sz="1900" dirty="0"/>
              <a:t>, 690-696. http://dx.doi.org/10.1111/j.1365-2648.2009.05231.x</a:t>
            </a:r>
          </a:p>
          <a:p>
            <a:r>
              <a:rPr lang="en-US" sz="1900" dirty="0"/>
              <a:t>Murphy, W. (2012). Improved patient safety and quality: a focus on falls. </a:t>
            </a:r>
            <a:r>
              <a:rPr lang="en-US" sz="1900" i="1" dirty="0"/>
              <a:t>Home Health Care Management &amp; Practice</a:t>
            </a:r>
            <a:r>
              <a:rPr lang="en-US" sz="1900" dirty="0"/>
              <a:t>, </a:t>
            </a:r>
            <a:r>
              <a:rPr lang="en-US" sz="1900" i="1" dirty="0"/>
              <a:t>(24)1</a:t>
            </a:r>
            <a:r>
              <a:rPr lang="en-US" sz="1900" dirty="0"/>
              <a:t>, 62-64. http://dx.doi.org/10.1177/10884822311422822</a:t>
            </a:r>
          </a:p>
          <a:p>
            <a:r>
              <a:rPr lang="en-US" sz="1900" dirty="0" err="1"/>
              <a:t>Nazarko</a:t>
            </a:r>
            <a:r>
              <a:rPr lang="en-US" sz="1900" dirty="0"/>
              <a:t>, L. (2012). How to reduce risk of injury if a person remains at risk of falls. </a:t>
            </a:r>
            <a:r>
              <a:rPr lang="en-US" sz="1900" i="1" dirty="0"/>
              <a:t>British Journal of Healthcare Assistants</a:t>
            </a:r>
            <a:r>
              <a:rPr lang="en-US" sz="1900" dirty="0"/>
              <a:t>, </a:t>
            </a:r>
            <a:r>
              <a:rPr lang="en-US" sz="1900" i="1" dirty="0"/>
              <a:t>(6)9</a:t>
            </a:r>
            <a:r>
              <a:rPr lang="en-US" sz="1900" dirty="0"/>
              <a:t>, 432-437.</a:t>
            </a:r>
          </a:p>
          <a:p>
            <a:r>
              <a:rPr lang="en-US" sz="1900" dirty="0" err="1"/>
              <a:t>Rochefort</a:t>
            </a:r>
            <a:r>
              <a:rPr lang="en-US" sz="1900" dirty="0"/>
              <a:t>, C. M., Ward, L., Ritchie, J. A., Girard, N., &amp; </a:t>
            </a:r>
            <a:r>
              <a:rPr lang="en-US" sz="1900" dirty="0" err="1"/>
              <a:t>Tamblyn</a:t>
            </a:r>
            <a:r>
              <a:rPr lang="en-US" sz="1900" dirty="0"/>
              <a:t>, R. M. (2012). Patient and nurse characteristics associated with high sitter use costs. </a:t>
            </a:r>
            <a:r>
              <a:rPr lang="en-US" sz="1900" i="1" dirty="0"/>
              <a:t>Journal of Advanced Nursing</a:t>
            </a:r>
            <a:r>
              <a:rPr lang="en-US" sz="1900" dirty="0"/>
              <a:t>, </a:t>
            </a:r>
            <a:r>
              <a:rPr lang="en-US" sz="1900" i="1" dirty="0"/>
              <a:t>(68)8</a:t>
            </a:r>
            <a:r>
              <a:rPr lang="en-US" sz="1900" dirty="0"/>
              <a:t>, 1758-1767. http://dx.doi.org/10.1111/j.1365-2648.2011.05864.x</a:t>
            </a:r>
          </a:p>
          <a:p>
            <a:r>
              <a:rPr lang="en-US" sz="1900" dirty="0" err="1"/>
              <a:t>Titler</a:t>
            </a:r>
            <a:r>
              <a:rPr lang="en-US" sz="1900" dirty="0"/>
              <a:t>, M., </a:t>
            </a:r>
            <a:r>
              <a:rPr lang="en-US" sz="1900" dirty="0" err="1"/>
              <a:t>Dochterman</a:t>
            </a:r>
            <a:r>
              <a:rPr lang="en-US" sz="1900" dirty="0"/>
              <a:t>, J., </a:t>
            </a:r>
            <a:r>
              <a:rPr lang="en-US" sz="1900" dirty="0" err="1"/>
              <a:t>Picone</a:t>
            </a:r>
            <a:r>
              <a:rPr lang="en-US" sz="1900" dirty="0"/>
              <a:t>, D., Everett, L., </a:t>
            </a:r>
            <a:r>
              <a:rPr lang="en-US" sz="1900" dirty="0" err="1"/>
              <a:t>Xie</a:t>
            </a:r>
            <a:r>
              <a:rPr lang="en-US" sz="1900" dirty="0"/>
              <a:t>, X., </a:t>
            </a:r>
            <a:r>
              <a:rPr lang="en-US" sz="1900" dirty="0" err="1"/>
              <a:t>Kanak</a:t>
            </a:r>
            <a:r>
              <a:rPr lang="en-US" sz="1900" dirty="0"/>
              <a:t>, M., &amp; </a:t>
            </a:r>
            <a:r>
              <a:rPr lang="en-US" sz="1900" dirty="0" err="1"/>
              <a:t>Fei</a:t>
            </a:r>
            <a:r>
              <a:rPr lang="en-US" sz="1900" dirty="0"/>
              <a:t>, Q. (2005). Cost of hospital care for elderly at risk of falling. </a:t>
            </a:r>
            <a:r>
              <a:rPr lang="en-US" sz="1900" i="1" dirty="0"/>
              <a:t>Nursing Economics</a:t>
            </a:r>
            <a:r>
              <a:rPr lang="en-US" sz="1900" dirty="0"/>
              <a:t>, </a:t>
            </a:r>
            <a:r>
              <a:rPr lang="en-US" sz="1900" i="1" dirty="0"/>
              <a:t>(23)6</a:t>
            </a:r>
            <a:r>
              <a:rPr lang="en-US" sz="1900" dirty="0"/>
              <a:t>, 290-306.</a:t>
            </a:r>
          </a:p>
          <a:p>
            <a:pPr marL="0" indent="0">
              <a:buNone/>
            </a:pPr>
            <a:endParaRPr lang="en-US" sz="1900" dirty="0"/>
          </a:p>
          <a:p>
            <a:endParaRPr lang="en-US" dirty="0"/>
          </a:p>
        </p:txBody>
      </p:sp>
    </p:spTree>
    <p:extLst>
      <p:ext uri="{BB962C8B-B14F-4D97-AF65-F5344CB8AC3E}">
        <p14:creationId xmlns:p14="http://schemas.microsoft.com/office/powerpoint/2010/main" val="1693672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78912"/>
          </a:xfrm>
          <a:solidFill>
            <a:schemeClr val="accent5">
              <a:lumMod val="40000"/>
              <a:lumOff val="60000"/>
            </a:schemeClr>
          </a:solidFill>
        </p:spPr>
        <p:txBody>
          <a:bodyPr/>
          <a:lstStyle/>
          <a:p>
            <a:pPr algn="ctr"/>
            <a:r>
              <a:rPr lang="en-US" b="1" dirty="0" smtClean="0">
                <a:solidFill>
                  <a:schemeClr val="accent1"/>
                </a:solidFill>
                <a:effectLst>
                  <a:outerShdw blurRad="38100" dist="38100" dir="2700000" algn="tl">
                    <a:srgbClr val="000000">
                      <a:alpha val="43137"/>
                    </a:srgbClr>
                  </a:outerShdw>
                </a:effectLst>
              </a:rPr>
              <a:t>Background</a:t>
            </a:r>
            <a:endParaRPr lang="en-US"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1603022"/>
            <a:ext cx="8915400" cy="4651022"/>
          </a:xfrm>
          <a:solidFill>
            <a:schemeClr val="accent5">
              <a:lumMod val="20000"/>
              <a:lumOff val="80000"/>
            </a:schemeClr>
          </a:solidFill>
        </p:spPr>
        <p:txBody>
          <a:bodyPr>
            <a:normAutofit/>
          </a:bodyPr>
          <a:lstStyle/>
          <a:p>
            <a:r>
              <a:rPr lang="en-US" sz="2000" dirty="0" smtClean="0"/>
              <a:t>In the acute-care setting, </a:t>
            </a:r>
            <a:r>
              <a:rPr lang="en-US" sz="2000" dirty="0">
                <a:ea typeface="Calibri" panose="020F0502020204030204" pitchFamily="34" charset="0"/>
              </a:rPr>
              <a:t>nurses are responsible for managing clinical symptoms, effects of medications and behaviors that place patients at risk for falls</a:t>
            </a:r>
            <a:r>
              <a:rPr lang="en-US" sz="2000" dirty="0" smtClean="0">
                <a:ea typeface="Calibri" panose="020F0502020204030204" pitchFamily="34" charset="0"/>
              </a:rPr>
              <a:t>.</a:t>
            </a:r>
          </a:p>
          <a:p>
            <a:r>
              <a:rPr lang="en-US" sz="2000" dirty="0"/>
              <a:t>Nurses are also responsible for reporting to primary care providers and immediate level management changes in patients’ symptoms that increase the risk for potential injury (</a:t>
            </a:r>
            <a:r>
              <a:rPr lang="en-US" sz="2000" dirty="0" err="1"/>
              <a:t>Rochefort</a:t>
            </a:r>
            <a:r>
              <a:rPr lang="en-US" sz="2000" dirty="0"/>
              <a:t>, Ward, Ritchie, Girard and </a:t>
            </a:r>
            <a:r>
              <a:rPr lang="en-US" sz="2000" dirty="0" err="1"/>
              <a:t>Tamblyn</a:t>
            </a:r>
            <a:r>
              <a:rPr lang="en-US" sz="2000" dirty="0"/>
              <a:t>, 2011).  </a:t>
            </a:r>
          </a:p>
          <a:p>
            <a:r>
              <a:rPr lang="en-US" sz="2000" dirty="0"/>
              <a:t>Frequent assessments are necessary to determine changes in patients’ mental status, gait stability and levels of anxiety and should </a:t>
            </a:r>
            <a:r>
              <a:rPr lang="en-US" sz="2000" dirty="0" smtClean="0"/>
              <a:t>be communicated </a:t>
            </a:r>
            <a:r>
              <a:rPr lang="en-US" sz="2000" dirty="0"/>
              <a:t>during shift reports (</a:t>
            </a:r>
            <a:r>
              <a:rPr lang="en-US" sz="2000" dirty="0" err="1"/>
              <a:t>Kerzman</a:t>
            </a:r>
            <a:r>
              <a:rPr lang="en-US" sz="2000" dirty="0"/>
              <a:t>, </a:t>
            </a:r>
            <a:r>
              <a:rPr lang="en-US" sz="2000" dirty="0" err="1"/>
              <a:t>Chetrit</a:t>
            </a:r>
            <a:r>
              <a:rPr lang="en-US" sz="2000" dirty="0"/>
              <a:t>, </a:t>
            </a:r>
            <a:r>
              <a:rPr lang="en-US" sz="2000" dirty="0" err="1"/>
              <a:t>Brin</a:t>
            </a:r>
            <a:r>
              <a:rPr lang="en-US" sz="2000" dirty="0"/>
              <a:t> and </a:t>
            </a:r>
            <a:r>
              <a:rPr lang="en-US" sz="2000" dirty="0" err="1"/>
              <a:t>Toren</a:t>
            </a:r>
            <a:r>
              <a:rPr lang="en-US" sz="2000" dirty="0"/>
              <a:t>, 2004). </a:t>
            </a:r>
            <a:endParaRPr lang="en-US" sz="2000" dirty="0" smtClean="0"/>
          </a:p>
          <a:p>
            <a:r>
              <a:rPr lang="en-US" sz="2000" dirty="0"/>
              <a:t>In some cases, falls may be a reflection of increased patient-care ratios (</a:t>
            </a:r>
            <a:r>
              <a:rPr lang="en-US" sz="2000" dirty="0" err="1"/>
              <a:t>Titler</a:t>
            </a:r>
            <a:r>
              <a:rPr lang="en-US" sz="2000" dirty="0"/>
              <a:t>, et al., 2005).  </a:t>
            </a:r>
          </a:p>
          <a:p>
            <a:endParaRPr lang="en-US" sz="2000" dirty="0"/>
          </a:p>
        </p:txBody>
      </p:sp>
    </p:spTree>
    <p:extLst>
      <p:ext uri="{BB962C8B-B14F-4D97-AF65-F5344CB8AC3E}">
        <p14:creationId xmlns:p14="http://schemas.microsoft.com/office/powerpoint/2010/main" val="71919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9213" y="4489935"/>
            <a:ext cx="8915400" cy="877403"/>
          </a:xfrm>
          <a:solidFill>
            <a:schemeClr val="accent5">
              <a:lumMod val="40000"/>
              <a:lumOff val="60000"/>
            </a:schemeClr>
          </a:solidFill>
        </p:spPr>
        <p:txBody>
          <a:bodyPr>
            <a:normAutofit/>
          </a:bodyPr>
          <a:lstStyle/>
          <a:p>
            <a:pPr algn="ctr"/>
            <a:r>
              <a:rPr lang="en-US" b="1" dirty="0">
                <a:solidFill>
                  <a:schemeClr val="accent1"/>
                </a:solidFill>
                <a:effectLst>
                  <a:outerShdw blurRad="38100" dist="38100" dir="2700000" algn="tl">
                    <a:srgbClr val="000000">
                      <a:alpha val="43137"/>
                    </a:srgbClr>
                  </a:outerShdw>
                </a:effectLst>
              </a:rPr>
              <a:t>Problem Statement</a:t>
            </a:r>
            <a:r>
              <a:rPr lang="en-US" b="1" dirty="0"/>
              <a:t/>
            </a:r>
            <a:br>
              <a:rPr lang="en-US" b="1" dirty="0"/>
            </a:br>
            <a:endParaRPr lang="en-US" b="1"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7575" b="17575"/>
          <a:stretch>
            <a:fillRect/>
          </a:stretch>
        </p:blipFill>
        <p:spPr>
          <a:prstGeom prst="rect">
            <a:avLst/>
          </a:prstGeom>
          <a:ln w="190500" cap="sq">
            <a:solidFill>
              <a:schemeClr val="accent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Text Placeholder 3"/>
          <p:cNvSpPr>
            <a:spLocks noGrp="1"/>
          </p:cNvSpPr>
          <p:nvPr>
            <p:ph type="body" sz="half" idx="2"/>
          </p:nvPr>
        </p:nvSpPr>
        <p:spPr>
          <a:xfrm>
            <a:off x="2589213" y="5367337"/>
            <a:ext cx="8915400" cy="1490663"/>
          </a:xfrm>
        </p:spPr>
        <p:txBody>
          <a:bodyPr>
            <a:normAutofit fontScale="92500" lnSpcReduction="10000"/>
          </a:bodyPr>
          <a:lstStyle/>
          <a:p>
            <a:pPr algn="ctr"/>
            <a:r>
              <a:rPr lang="en-US" sz="2000" dirty="0"/>
              <a:t>Elderly-related falls in the acute-care setting remains an ongoing and costly concern in health care.  Although many institutions have implemented action plans geared toward multidisciplinary approaches for prevention, the majority of safety reliance remains on nursing and its interventions.</a:t>
            </a:r>
          </a:p>
          <a:p>
            <a:pPr algn="ctr"/>
            <a:endParaRPr lang="en-US" sz="1800" dirty="0"/>
          </a:p>
        </p:txBody>
      </p:sp>
    </p:spTree>
    <p:extLst>
      <p:ext uri="{BB962C8B-B14F-4D97-AF65-F5344CB8AC3E}">
        <p14:creationId xmlns:p14="http://schemas.microsoft.com/office/powerpoint/2010/main" val="899181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5914" y="0"/>
            <a:ext cx="4508497" cy="1243013"/>
          </a:xfrm>
          <a:solidFill>
            <a:schemeClr val="accent5">
              <a:lumMod val="20000"/>
              <a:lumOff val="80000"/>
            </a:schemeClr>
          </a:solidFill>
        </p:spPr>
        <p:txBody>
          <a:bodyPr>
            <a:normAutofit fontScale="90000"/>
          </a:bodyPr>
          <a:lstStyle/>
          <a:p>
            <a:pPr algn="ctr"/>
            <a:r>
              <a:rPr lang="en-US" sz="4000" b="1" dirty="0" smtClean="0">
                <a:solidFill>
                  <a:schemeClr val="accent1"/>
                </a:solidFill>
                <a:effectLst>
                  <a:outerShdw blurRad="38100" dist="38100" dir="2700000" algn="tl">
                    <a:srgbClr val="000000">
                      <a:alpha val="43137"/>
                    </a:srgbClr>
                  </a:outerShdw>
                </a:effectLst>
              </a:rPr>
              <a:t>Significance</a:t>
            </a:r>
            <a:r>
              <a:rPr lang="en-US" sz="4000" b="1" dirty="0" smtClean="0"/>
              <a:t/>
            </a:r>
            <a:br>
              <a:rPr lang="en-US" sz="4000" b="1" dirty="0" smtClean="0"/>
            </a:br>
            <a:endParaRPr lang="en-US" sz="4000" b="1"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4125" y="2282031"/>
            <a:ext cx="2619375" cy="1743075"/>
          </a:xfrm>
          <a:effectLst>
            <a:glow rad="101600">
              <a:schemeClr val="accent2">
                <a:satMod val="175000"/>
                <a:alpha val="40000"/>
              </a:schemeClr>
            </a:glow>
            <a:innerShdw blurRad="63500" dist="50800" dir="8100000">
              <a:prstClr val="black">
                <a:alpha val="50000"/>
              </a:prstClr>
            </a:innerShdw>
            <a:softEdge rad="63500"/>
          </a:effectLst>
        </p:spPr>
      </p:pic>
      <p:sp>
        <p:nvSpPr>
          <p:cNvPr id="4" name="Text Placeholder 3"/>
          <p:cNvSpPr>
            <a:spLocks noGrp="1"/>
          </p:cNvSpPr>
          <p:nvPr>
            <p:ph type="body" sz="half" idx="2"/>
          </p:nvPr>
        </p:nvSpPr>
        <p:spPr>
          <a:xfrm>
            <a:off x="1416678" y="1243013"/>
            <a:ext cx="4677734" cy="5486400"/>
          </a:xfrm>
        </p:spPr>
        <p:txBody>
          <a:bodyPr>
            <a:normAutofit fontScale="92500"/>
          </a:bodyPr>
          <a:lstStyle/>
          <a:p>
            <a:pPr marL="285750" indent="-285750">
              <a:buFont typeface="Wingdings" panose="05000000000000000000" pitchFamily="2" charset="2"/>
              <a:buChar char="v"/>
            </a:pPr>
            <a:r>
              <a:rPr lang="en-US" sz="2400" dirty="0"/>
              <a:t>The Centers for Disease Control reports that one in three adults greater than the age of 65 will fall annually </a:t>
            </a:r>
            <a:r>
              <a:rPr lang="en-US" dirty="0">
                <a:solidFill>
                  <a:schemeClr val="accent1"/>
                </a:solidFill>
              </a:rPr>
              <a:t>(CDC, 2013</a:t>
            </a:r>
            <a:r>
              <a:rPr lang="en-US" dirty="0" smtClean="0">
                <a:solidFill>
                  <a:schemeClr val="accent1"/>
                </a:solidFill>
              </a:rPr>
              <a:t>).  </a:t>
            </a:r>
          </a:p>
          <a:p>
            <a:pPr marL="285750" indent="-285750">
              <a:buFont typeface="Wingdings" panose="05000000000000000000" pitchFamily="2" charset="2"/>
              <a:buChar char="v"/>
            </a:pPr>
            <a:r>
              <a:rPr lang="en-US" sz="2400" dirty="0" smtClean="0"/>
              <a:t>According </a:t>
            </a:r>
            <a:r>
              <a:rPr lang="en-US" sz="2400" dirty="0"/>
              <a:t>to the CDC (2013), costs for falls involving the elderly ranged well over $30 billion in 2010 and is expected to double within the next ten years</a:t>
            </a:r>
            <a:r>
              <a:rPr lang="en-US" dirty="0" smtClean="0"/>
              <a:t>.</a:t>
            </a:r>
          </a:p>
          <a:p>
            <a:pPr marL="285750" indent="-285750">
              <a:buFont typeface="Wingdings" panose="05000000000000000000" pitchFamily="2" charset="2"/>
              <a:buChar char="v"/>
            </a:pPr>
            <a:r>
              <a:rPr lang="en-US" sz="2400" dirty="0" smtClean="0"/>
              <a:t>“Patient </a:t>
            </a:r>
            <a:r>
              <a:rPr lang="en-US" sz="2400" dirty="0"/>
              <a:t>falls that included risk factors were preventable and predictable up to 78</a:t>
            </a:r>
            <a:r>
              <a:rPr lang="en-US" sz="2400" dirty="0" smtClean="0"/>
              <a:t>%” </a:t>
            </a:r>
            <a:r>
              <a:rPr lang="en-US" sz="1600" dirty="0" smtClean="0">
                <a:solidFill>
                  <a:schemeClr val="accent1"/>
                </a:solidFill>
              </a:rPr>
              <a:t>(</a:t>
            </a:r>
            <a:r>
              <a:rPr lang="en-US" sz="1600" dirty="0" err="1" smtClean="0">
                <a:solidFill>
                  <a:schemeClr val="accent1"/>
                </a:solidFill>
              </a:rPr>
              <a:t>Titler</a:t>
            </a:r>
            <a:r>
              <a:rPr lang="en-US" sz="1600" dirty="0">
                <a:solidFill>
                  <a:schemeClr val="accent1"/>
                </a:solidFill>
              </a:rPr>
              <a:t> </a:t>
            </a:r>
            <a:r>
              <a:rPr lang="en-US" sz="1600" dirty="0" smtClean="0">
                <a:solidFill>
                  <a:schemeClr val="accent1"/>
                </a:solidFill>
              </a:rPr>
              <a:t>et al., 2005).</a:t>
            </a:r>
            <a:endParaRPr lang="en-US" sz="1600" dirty="0">
              <a:solidFill>
                <a:schemeClr val="accent1"/>
              </a:solidFill>
            </a:endParaRPr>
          </a:p>
          <a:p>
            <a:endParaRPr lang="en-US" sz="2400" dirty="0"/>
          </a:p>
        </p:txBody>
      </p:sp>
    </p:spTree>
    <p:extLst>
      <p:ext uri="{BB962C8B-B14F-4D97-AF65-F5344CB8AC3E}">
        <p14:creationId xmlns:p14="http://schemas.microsoft.com/office/powerpoint/2010/main" val="2964200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algn="ctr"/>
            <a:r>
              <a:rPr lang="en-US" sz="4000" b="1" dirty="0">
                <a:solidFill>
                  <a:schemeClr val="accent1"/>
                </a:solidFill>
                <a:effectLst>
                  <a:outerShdw blurRad="38100" dist="38100" dir="2700000" algn="tl">
                    <a:srgbClr val="000000">
                      <a:alpha val="43137"/>
                    </a:srgbClr>
                  </a:outerShdw>
                </a:effectLst>
              </a:rPr>
              <a:t>Specific Aims</a:t>
            </a:r>
            <a:r>
              <a:rPr lang="en-US" dirty="0"/>
              <a:t/>
            </a:r>
            <a:br>
              <a:rPr lang="en-US" dirty="0"/>
            </a:b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78788" y="2608239"/>
            <a:ext cx="4741069" cy="3154966"/>
          </a:xfrm>
          <a:ln>
            <a:solidFill>
              <a:schemeClr val="accent4">
                <a:lumMod val="60000"/>
                <a:lumOff val="4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Content Placeholder 3"/>
          <p:cNvSpPr>
            <a:spLocks noGrp="1"/>
          </p:cNvSpPr>
          <p:nvPr>
            <p:ph sz="half" idx="2"/>
          </p:nvPr>
        </p:nvSpPr>
        <p:spPr>
          <a:xfrm>
            <a:off x="7190747" y="2126221"/>
            <a:ext cx="4313864" cy="4303153"/>
          </a:xfrm>
        </p:spPr>
        <p:txBody>
          <a:bodyPr>
            <a:normAutofit/>
          </a:bodyPr>
          <a:lstStyle/>
          <a:p>
            <a:endParaRPr lang="en-US" sz="2000" dirty="0" smtClean="0"/>
          </a:p>
          <a:p>
            <a:pPr>
              <a:buFont typeface="Wingdings" panose="05000000000000000000" pitchFamily="2" charset="2"/>
              <a:buChar char="v"/>
            </a:pPr>
            <a:r>
              <a:rPr lang="en-US" sz="2000" dirty="0" smtClean="0"/>
              <a:t>Implementation of the concepts of the </a:t>
            </a:r>
            <a:r>
              <a:rPr lang="en-US" sz="2000" b="1" i="1" dirty="0" smtClean="0">
                <a:solidFill>
                  <a:schemeClr val="accent1"/>
                </a:solidFill>
              </a:rPr>
              <a:t>theory of unpleasant symptoms</a:t>
            </a:r>
            <a:r>
              <a:rPr lang="en-US" sz="2000" dirty="0" smtClean="0"/>
              <a:t> to reduce falls through:</a:t>
            </a:r>
          </a:p>
          <a:p>
            <a:pPr>
              <a:buFont typeface="Wingdings" panose="05000000000000000000" pitchFamily="2" charset="2"/>
              <a:buChar char="ü"/>
            </a:pPr>
            <a:r>
              <a:rPr lang="en-US" sz="2000" dirty="0" smtClean="0"/>
              <a:t>Early </a:t>
            </a:r>
            <a:r>
              <a:rPr lang="en-US" sz="2000" dirty="0"/>
              <a:t>identification of risk factors </a:t>
            </a:r>
            <a:endParaRPr lang="en-US" sz="2000" dirty="0" smtClean="0"/>
          </a:p>
          <a:p>
            <a:pPr>
              <a:buFont typeface="Wingdings" panose="05000000000000000000" pitchFamily="2" charset="2"/>
              <a:buChar char="ü"/>
            </a:pPr>
            <a:r>
              <a:rPr lang="en-US" sz="2000" dirty="0" smtClean="0"/>
              <a:t>Anticipate symptoms</a:t>
            </a:r>
          </a:p>
          <a:p>
            <a:pPr>
              <a:buFont typeface="Wingdings" panose="05000000000000000000" pitchFamily="2" charset="2"/>
              <a:buChar char="ü"/>
            </a:pPr>
            <a:r>
              <a:rPr lang="en-US" sz="2000" dirty="0"/>
              <a:t>Aid in development of preventative interventions </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p:txBody>
      </p:sp>
    </p:spTree>
    <p:extLst>
      <p:ext uri="{BB962C8B-B14F-4D97-AF65-F5344CB8AC3E}">
        <p14:creationId xmlns:p14="http://schemas.microsoft.com/office/powerpoint/2010/main" val="306746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pPr algn="ctr"/>
            <a:r>
              <a:rPr lang="en-US" dirty="0" smtClean="0">
                <a:solidFill>
                  <a:schemeClr val="accent1"/>
                </a:solidFill>
                <a:effectLst>
                  <a:outerShdw blurRad="38100" dist="38100" dir="2700000" algn="tl">
                    <a:srgbClr val="000000">
                      <a:alpha val="43137"/>
                    </a:srgbClr>
                  </a:outerShdw>
                </a:effectLst>
              </a:rPr>
              <a:t>The Theory of Unpleasant Symptoms</a:t>
            </a:r>
            <a:br>
              <a:rPr lang="en-US" dirty="0" smtClean="0">
                <a:solidFill>
                  <a:schemeClr val="accent1"/>
                </a:solidFill>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Lenz &amp;</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Pugh (1995) </a:t>
            </a:r>
            <a:endParaRPr lang="en-US" sz="2400"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889124" y="2090737"/>
            <a:ext cx="10302876" cy="4481513"/>
          </a:xfrm>
        </p:spPr>
        <p:txBody>
          <a:bodyPr>
            <a:normAutofit/>
          </a:bodyPr>
          <a:lstStyle/>
          <a:p>
            <a:pPr>
              <a:buFont typeface="Wingdings" panose="05000000000000000000" pitchFamily="2" charset="2"/>
              <a:buChar char="v"/>
            </a:pPr>
            <a:r>
              <a:rPr lang="en-US" sz="2400" b="1" dirty="0" smtClean="0">
                <a:solidFill>
                  <a:schemeClr val="accent1"/>
                </a:solidFill>
              </a:rPr>
              <a:t>Classification:  </a:t>
            </a:r>
            <a:r>
              <a:rPr lang="en-US" sz="2400" dirty="0" smtClean="0"/>
              <a:t>Middle Range Theory (MRT)</a:t>
            </a:r>
          </a:p>
          <a:p>
            <a:pPr>
              <a:buFont typeface="Wingdings" panose="05000000000000000000" pitchFamily="2" charset="2"/>
              <a:buChar char="v"/>
            </a:pPr>
            <a:r>
              <a:rPr lang="en-US" sz="2400" b="1" dirty="0" smtClean="0">
                <a:solidFill>
                  <a:schemeClr val="accent1"/>
                </a:solidFill>
              </a:rPr>
              <a:t>Purpose:  </a:t>
            </a:r>
            <a:r>
              <a:rPr lang="en-US" sz="2400" dirty="0" smtClean="0"/>
              <a:t>Proposes </a:t>
            </a:r>
            <a:r>
              <a:rPr lang="en-US" sz="2400" dirty="0"/>
              <a:t>to integrate previously existing knowledge regarding what is known about varying symptoms based on the premise that similarities exist among them and is experienced in a variety of clinical settings and </a:t>
            </a:r>
            <a:r>
              <a:rPr lang="en-US" sz="2400" dirty="0" smtClean="0"/>
              <a:t>circumstances.</a:t>
            </a:r>
          </a:p>
          <a:p>
            <a:pPr>
              <a:buFont typeface="Wingdings" panose="05000000000000000000" pitchFamily="2" charset="2"/>
              <a:buChar char="v"/>
            </a:pPr>
            <a:r>
              <a:rPr lang="en-US" sz="2400" b="1" dirty="0" smtClean="0">
                <a:solidFill>
                  <a:schemeClr val="accent1"/>
                </a:solidFill>
              </a:rPr>
              <a:t>Foundational concepts</a:t>
            </a:r>
            <a:r>
              <a:rPr lang="en-US" sz="2400" dirty="0" smtClean="0">
                <a:solidFill>
                  <a:schemeClr val="accent1"/>
                </a:solidFill>
              </a:rPr>
              <a:t>: </a:t>
            </a:r>
          </a:p>
          <a:p>
            <a:pPr>
              <a:buFont typeface="Wingdings" panose="05000000000000000000" pitchFamily="2" charset="2"/>
              <a:buChar char="§"/>
            </a:pPr>
            <a:r>
              <a:rPr lang="en-US" sz="2400" b="1" i="1" dirty="0" smtClean="0">
                <a:solidFill>
                  <a:schemeClr val="accent1"/>
                </a:solidFill>
              </a:rPr>
              <a:t>Symptoms</a:t>
            </a:r>
            <a:r>
              <a:rPr lang="en-US" sz="2400" dirty="0" smtClean="0"/>
              <a:t>-sensations </a:t>
            </a:r>
            <a:r>
              <a:rPr lang="en-US" sz="2400" dirty="0"/>
              <a:t>that are professed or perceived personally by an individual. </a:t>
            </a:r>
            <a:endParaRPr lang="en-US" sz="2400" dirty="0" smtClean="0"/>
          </a:p>
          <a:p>
            <a:pPr>
              <a:buFont typeface="Wingdings" panose="05000000000000000000" pitchFamily="2" charset="2"/>
              <a:buChar char="v"/>
            </a:pPr>
            <a:r>
              <a:rPr lang="en-US" sz="2400" b="1" dirty="0" smtClean="0">
                <a:solidFill>
                  <a:schemeClr val="accent1"/>
                </a:solidFill>
              </a:rPr>
              <a:t>Symptom expressions</a:t>
            </a:r>
            <a:r>
              <a:rPr lang="en-US" b="1" dirty="0" smtClean="0">
                <a:solidFill>
                  <a:schemeClr val="accent1"/>
                </a:solidFill>
              </a:rPr>
              <a:t>:  </a:t>
            </a:r>
            <a:r>
              <a:rPr lang="en-US" sz="2400" dirty="0"/>
              <a:t>D</a:t>
            </a:r>
            <a:r>
              <a:rPr lang="en-US" sz="2400" dirty="0" smtClean="0"/>
              <a:t>uration</a:t>
            </a:r>
            <a:r>
              <a:rPr lang="en-US" sz="2400" dirty="0"/>
              <a:t>, intensity, time and </a:t>
            </a:r>
            <a:r>
              <a:rPr lang="en-US" sz="2400" dirty="0" smtClean="0"/>
              <a:t>quality.</a:t>
            </a:r>
          </a:p>
          <a:p>
            <a:pPr>
              <a:buFont typeface="Wingdings" panose="05000000000000000000" pitchFamily="2" charset="2"/>
              <a:buChar char="v"/>
            </a:pPr>
            <a:r>
              <a:rPr lang="en-US" sz="2400" b="1" dirty="0" smtClean="0">
                <a:solidFill>
                  <a:schemeClr val="accent1"/>
                </a:solidFill>
              </a:rPr>
              <a:t>Influencing factors: </a:t>
            </a:r>
            <a:r>
              <a:rPr lang="en-US" sz="2400" dirty="0" smtClean="0"/>
              <a:t>Physiologic</a:t>
            </a:r>
            <a:r>
              <a:rPr lang="en-US" sz="2400" dirty="0"/>
              <a:t>, psychologic and </a:t>
            </a:r>
            <a:r>
              <a:rPr lang="en-US" sz="2400" dirty="0" smtClean="0"/>
              <a:t>situational. </a:t>
            </a:r>
            <a:endParaRPr lang="en-US" sz="2400" b="1" dirty="0">
              <a:solidFill>
                <a:schemeClr val="accent1"/>
              </a:solidFill>
            </a:endParaRPr>
          </a:p>
        </p:txBody>
      </p:sp>
    </p:spTree>
    <p:extLst>
      <p:ext uri="{BB962C8B-B14F-4D97-AF65-F5344CB8AC3E}">
        <p14:creationId xmlns:p14="http://schemas.microsoft.com/office/powerpoint/2010/main" val="1270205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pPr algn="ctr"/>
            <a:r>
              <a:rPr lang="en-US" dirty="0" smtClean="0">
                <a:solidFill>
                  <a:schemeClr val="accent1"/>
                </a:solidFill>
                <a:effectLst>
                  <a:outerShdw blurRad="38100" dist="38100" dir="2700000" algn="tl">
                    <a:srgbClr val="000000">
                      <a:alpha val="43137"/>
                    </a:srgbClr>
                  </a:outerShdw>
                </a:effectLst>
              </a:rPr>
              <a:t>Relationship Among Influencing Factors and Theoretical Concepts</a:t>
            </a:r>
            <a:endParaRPr lang="en-US" dirty="0">
              <a:solidFill>
                <a:schemeClr val="accent1"/>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4244032"/>
              </p:ext>
            </p:extLst>
          </p:nvPr>
        </p:nvGraphicFramePr>
        <p:xfrm>
          <a:off x="788989" y="2433637"/>
          <a:ext cx="4368799" cy="4252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359447975"/>
              </p:ext>
            </p:extLst>
          </p:nvPr>
        </p:nvGraphicFramePr>
        <p:xfrm>
          <a:off x="5129213" y="2435448"/>
          <a:ext cx="4757737" cy="39862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Pentagon 6"/>
          <p:cNvSpPr/>
          <p:nvPr/>
        </p:nvSpPr>
        <p:spPr>
          <a:xfrm>
            <a:off x="9804043" y="3824825"/>
            <a:ext cx="1814513" cy="11858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latin typeface="Baskerville Old Face" panose="02020602080505020303" pitchFamily="18" charset="0"/>
              </a:rPr>
              <a:t>Performance/Behavior</a:t>
            </a:r>
            <a:endParaRPr lang="en-US" sz="2000" i="1" dirty="0">
              <a:latin typeface="Baskerville Old Face" panose="02020602080505020303" pitchFamily="18" charset="0"/>
            </a:endParaRPr>
          </a:p>
        </p:txBody>
      </p:sp>
    </p:spTree>
    <p:extLst>
      <p:ext uri="{BB962C8B-B14F-4D97-AF65-F5344CB8AC3E}">
        <p14:creationId xmlns:p14="http://schemas.microsoft.com/office/powerpoint/2010/main" val="1802792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6013" y="157163"/>
            <a:ext cx="9118599" cy="1614487"/>
          </a:xfrm>
        </p:spPr>
        <p:txBody>
          <a:bodyPr>
            <a:normAutofit fontScale="90000"/>
          </a:bodyPr>
          <a:lstStyle/>
          <a:p>
            <a:pPr lvl="0" algn="ctr">
              <a:spcBef>
                <a:spcPts val="1000"/>
              </a:spcBef>
            </a:pPr>
            <a:r>
              <a:rPr lang="en-US" sz="2400" b="1" dirty="0">
                <a:solidFill>
                  <a:prstClr val="black">
                    <a:lumMod val="65000"/>
                    <a:lumOff val="35000"/>
                  </a:prstClr>
                </a:solidFill>
                <a:effectLst>
                  <a:outerShdw blurRad="38100" dist="38100" dir="2700000" algn="tl">
                    <a:srgbClr val="000000">
                      <a:alpha val="43137"/>
                    </a:srgbClr>
                  </a:outerShdw>
                </a:effectLst>
              </a:rPr>
              <a:t>Lenz &amp; Pugh’s (1995) </a:t>
            </a:r>
            <a:br>
              <a:rPr lang="en-US" sz="2400" b="1" dirty="0">
                <a:solidFill>
                  <a:prstClr val="black">
                    <a:lumMod val="65000"/>
                    <a:lumOff val="35000"/>
                  </a:prstClr>
                </a:solidFill>
                <a:effectLst>
                  <a:outerShdw blurRad="38100" dist="38100" dir="2700000" algn="tl">
                    <a:srgbClr val="000000">
                      <a:alpha val="43137"/>
                    </a:srgbClr>
                  </a:outerShdw>
                </a:effectLst>
              </a:rPr>
            </a:br>
            <a:r>
              <a:rPr lang="en-US" sz="3100" b="1" dirty="0">
                <a:solidFill>
                  <a:prstClr val="black">
                    <a:lumMod val="65000"/>
                    <a:lumOff val="35000"/>
                  </a:prstClr>
                </a:solidFill>
                <a:effectLst>
                  <a:outerShdw blurRad="38100" dist="38100" dir="2700000" algn="tl">
                    <a:srgbClr val="000000">
                      <a:alpha val="43137"/>
                    </a:srgbClr>
                  </a:outerShdw>
                </a:effectLst>
              </a:rPr>
              <a:t>Original Construct of Theoretical Model/Conceptual Frameworks of</a:t>
            </a:r>
            <a:br>
              <a:rPr lang="en-US" sz="3100" b="1" dirty="0">
                <a:solidFill>
                  <a:prstClr val="black">
                    <a:lumMod val="65000"/>
                    <a:lumOff val="35000"/>
                  </a:prstClr>
                </a:solidFill>
                <a:effectLst>
                  <a:outerShdw blurRad="38100" dist="38100" dir="2700000" algn="tl">
                    <a:srgbClr val="000000">
                      <a:alpha val="43137"/>
                    </a:srgbClr>
                  </a:outerShdw>
                </a:effectLst>
              </a:rPr>
            </a:br>
            <a:r>
              <a:rPr lang="en-US" sz="3100" b="1" dirty="0">
                <a:solidFill>
                  <a:prstClr val="black">
                    <a:lumMod val="65000"/>
                    <a:lumOff val="35000"/>
                  </a:prstClr>
                </a:solidFill>
                <a:effectLst>
                  <a:outerShdw blurRad="38100" dist="38100" dir="2700000" algn="tl">
                    <a:srgbClr val="000000">
                      <a:alpha val="43137"/>
                    </a:srgbClr>
                  </a:outerShdw>
                </a:effectLst>
              </a:rPr>
              <a:t>The Theory of Unpleasant Symptoms</a:t>
            </a:r>
            <a:r>
              <a:rPr lang="en-US" sz="2400" b="1" dirty="0">
                <a:solidFill>
                  <a:prstClr val="black">
                    <a:lumMod val="65000"/>
                    <a:lumOff val="35000"/>
                  </a:prstClr>
                </a:solidFill>
                <a:effectLst>
                  <a:outerShdw blurRad="38100" dist="38100" dir="2700000" algn="tl">
                    <a:srgbClr val="000000">
                      <a:alpha val="43137"/>
                    </a:srgbClr>
                  </a:outerShdw>
                </a:effectLst>
              </a:rPr>
              <a:t/>
            </a:r>
            <a:br>
              <a:rPr lang="en-US" sz="2400" b="1" dirty="0">
                <a:solidFill>
                  <a:prstClr val="black">
                    <a:lumMod val="65000"/>
                    <a:lumOff val="35000"/>
                  </a:prstClr>
                </a:solidFill>
                <a:effectLst>
                  <a:outerShdw blurRad="38100" dist="38100" dir="2700000" algn="tl">
                    <a:srgbClr val="000000">
                      <a:alpha val="43137"/>
                    </a:srgbClr>
                  </a:outerShdw>
                </a:effectLst>
              </a:rPr>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2592925" y="2133600"/>
            <a:ext cx="8727299" cy="4480560"/>
          </a:xfrm>
          <a:prstGeom prst="rect">
            <a:avLst/>
          </a:prstGeom>
          <a:ln w="228600" cap="sq" cmpd="thickThin">
            <a:solidFill>
              <a:schemeClr val="accent4">
                <a:lumMod val="60000"/>
                <a:lumOff val="40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3393419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accent1"/>
                </a:solidFill>
                <a:effectLst>
                  <a:outerShdw blurRad="38100" dist="38100" dir="2700000" algn="tl">
                    <a:srgbClr val="000000">
                      <a:alpha val="43137"/>
                    </a:srgbClr>
                  </a:outerShdw>
                </a:effectLst>
              </a:rPr>
              <a:t>Application to Practice</a:t>
            </a:r>
            <a:endParaRPr lang="en-US" sz="4400" b="1" dirty="0">
              <a:solidFill>
                <a:schemeClr val="accent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2939373" y="1628775"/>
            <a:ext cx="3992732" cy="614363"/>
          </a:xfrm>
        </p:spPr>
        <p:txBody>
          <a:bodyPr/>
          <a:lstStyle/>
          <a:p>
            <a:pPr algn="ctr"/>
            <a:r>
              <a:rPr lang="en-US" sz="2800" b="1" dirty="0" smtClean="0">
                <a:solidFill>
                  <a:schemeClr val="accent1"/>
                </a:solidFill>
                <a:effectLst>
                  <a:outerShdw blurRad="38100" dist="38100" dir="2700000" algn="tl">
                    <a:srgbClr val="000000">
                      <a:alpha val="43137"/>
                    </a:srgbClr>
                  </a:outerShdw>
                </a:effectLst>
              </a:rPr>
              <a:t>Advantages</a:t>
            </a:r>
            <a:r>
              <a:rPr lang="en-US" sz="2800" b="1" dirty="0" smtClean="0">
                <a:solidFill>
                  <a:schemeClr val="accent1"/>
                </a:solidFill>
              </a:rPr>
              <a:t>	</a:t>
            </a:r>
            <a:endParaRPr lang="en-US" sz="2800" b="1" dirty="0">
              <a:solidFill>
                <a:schemeClr val="accent1"/>
              </a:solidFill>
            </a:endParaRPr>
          </a:p>
        </p:txBody>
      </p:sp>
      <p:sp>
        <p:nvSpPr>
          <p:cNvPr id="4" name="Content Placeholder 3"/>
          <p:cNvSpPr>
            <a:spLocks noGrp="1"/>
          </p:cNvSpPr>
          <p:nvPr>
            <p:ph sz="half" idx="2"/>
          </p:nvPr>
        </p:nvSpPr>
        <p:spPr>
          <a:xfrm>
            <a:off x="3006218" y="2386014"/>
            <a:ext cx="3925887" cy="4098598"/>
          </a:xfrm>
        </p:spPr>
        <p:txBody>
          <a:bodyPr>
            <a:noAutofit/>
          </a:bodyPr>
          <a:lstStyle/>
          <a:p>
            <a:pPr>
              <a:buFont typeface="Wingdings" panose="05000000000000000000" pitchFamily="2" charset="2"/>
              <a:buChar char="v"/>
            </a:pPr>
            <a:r>
              <a:rPr lang="en-US" sz="2000" dirty="0" smtClean="0"/>
              <a:t>May be applied to multiple areas of nursing practice.</a:t>
            </a:r>
          </a:p>
          <a:p>
            <a:pPr>
              <a:buFont typeface="Wingdings" panose="05000000000000000000" pitchFamily="2" charset="2"/>
              <a:buChar char="v"/>
            </a:pPr>
            <a:r>
              <a:rPr lang="en-US" sz="2000" dirty="0" smtClean="0"/>
              <a:t>May address symptoms individually or in “clusters” to meet the needs of one individual.</a:t>
            </a:r>
          </a:p>
          <a:p>
            <a:pPr>
              <a:buFont typeface="Wingdings" panose="05000000000000000000" pitchFamily="2" charset="2"/>
              <a:buChar char="v"/>
            </a:pPr>
            <a:r>
              <a:rPr lang="en-US" sz="2000" dirty="0" smtClean="0"/>
              <a:t>Symptoms may be perceived objectively by the clinician (observation of performances) by patient.</a:t>
            </a:r>
            <a:endParaRPr lang="en-US" sz="2000" dirty="0"/>
          </a:p>
        </p:txBody>
      </p:sp>
      <p:sp>
        <p:nvSpPr>
          <p:cNvPr id="5" name="Text Placeholder 4"/>
          <p:cNvSpPr>
            <a:spLocks noGrp="1"/>
          </p:cNvSpPr>
          <p:nvPr>
            <p:ph type="body" sz="quarter" idx="3"/>
          </p:nvPr>
        </p:nvSpPr>
        <p:spPr>
          <a:xfrm>
            <a:off x="7506629" y="1628775"/>
            <a:ext cx="3999001" cy="614364"/>
          </a:xfrm>
        </p:spPr>
        <p:txBody>
          <a:bodyPr/>
          <a:lstStyle/>
          <a:p>
            <a:pPr algn="ctr"/>
            <a:r>
              <a:rPr lang="en-US" sz="2800" b="1" dirty="0" smtClean="0">
                <a:solidFill>
                  <a:schemeClr val="accent1"/>
                </a:solidFill>
                <a:effectLst>
                  <a:outerShdw blurRad="38100" dist="38100" dir="2700000" algn="tl">
                    <a:srgbClr val="000000">
                      <a:alpha val="43137"/>
                    </a:srgbClr>
                  </a:outerShdw>
                </a:effectLst>
              </a:rPr>
              <a:t>Disadvantages</a:t>
            </a:r>
            <a:endParaRPr lang="en-US" sz="2800" b="1" dirty="0">
              <a:solidFill>
                <a:schemeClr val="accent1"/>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7658100" y="2386014"/>
            <a:ext cx="3378200" cy="4002086"/>
          </a:xfrm>
        </p:spPr>
        <p:txBody>
          <a:bodyPr>
            <a:normAutofit/>
          </a:bodyPr>
          <a:lstStyle/>
          <a:p>
            <a:pPr>
              <a:buFont typeface="Wingdings" panose="05000000000000000000" pitchFamily="2" charset="2"/>
              <a:buChar char="v"/>
            </a:pPr>
            <a:r>
              <a:rPr lang="en-US" sz="2000" dirty="0" smtClean="0"/>
              <a:t>No preset identified list of interventions specified for particular group of symptoms to guide practice.</a:t>
            </a:r>
          </a:p>
          <a:p>
            <a:pPr>
              <a:buFont typeface="Wingdings" panose="05000000000000000000" pitchFamily="2" charset="2"/>
              <a:buChar char="v"/>
            </a:pPr>
            <a:r>
              <a:rPr lang="en-US" sz="2000" dirty="0" smtClean="0"/>
              <a:t>Observations and identification of symptoms are dependent on the skills of the clinician to determine assessment of needs.</a:t>
            </a:r>
          </a:p>
          <a:p>
            <a:endParaRPr lang="en-US" dirty="0"/>
          </a:p>
        </p:txBody>
      </p:sp>
    </p:spTree>
    <p:extLst>
      <p:ext uri="{BB962C8B-B14F-4D97-AF65-F5344CB8AC3E}">
        <p14:creationId xmlns:p14="http://schemas.microsoft.com/office/powerpoint/2010/main" val="3495860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800</TotalTime>
  <Words>1021</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Algerian</vt:lpstr>
      <vt:lpstr>Arial</vt:lpstr>
      <vt:lpstr>Baskerville Old Face</vt:lpstr>
      <vt:lpstr>Bernard MT Condensed</vt:lpstr>
      <vt:lpstr>Calibri</vt:lpstr>
      <vt:lpstr>Century Gothic</vt:lpstr>
      <vt:lpstr>Goudy Stout</vt:lpstr>
      <vt:lpstr>Showcard Gothic</vt:lpstr>
      <vt:lpstr>Times New Roman</vt:lpstr>
      <vt:lpstr>Wingdings</vt:lpstr>
      <vt:lpstr>Wingdings 3</vt:lpstr>
      <vt:lpstr>Wisp</vt:lpstr>
      <vt:lpstr>The Theory of Unpleasant Symptoms: Clinical Application</vt:lpstr>
      <vt:lpstr>Background</vt:lpstr>
      <vt:lpstr>Problem Statement </vt:lpstr>
      <vt:lpstr>Significance </vt:lpstr>
      <vt:lpstr>Specific Aims </vt:lpstr>
      <vt:lpstr>The Theory of Unpleasant Symptoms Lenz &amp; Pugh (1995) </vt:lpstr>
      <vt:lpstr>Relationship Among Influencing Factors and Theoretical Concepts</vt:lpstr>
      <vt:lpstr>Lenz &amp; Pugh’s (1995)  Original Construct of Theoretical Model/Conceptual Frameworks of The Theory of Unpleasant Symptoms </vt:lpstr>
      <vt:lpstr>Application to Practice</vt:lpstr>
      <vt:lpstr>Application to the Acute-Care Setting</vt:lpstr>
      <vt:lpstr>Symptom Identification/Anticipation</vt:lpstr>
      <vt:lpstr>Nursing:  The Profession That Never Sleeps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Farrington</dc:creator>
  <cp:lastModifiedBy>Alexis Farrington</cp:lastModifiedBy>
  <cp:revision>56</cp:revision>
  <dcterms:created xsi:type="dcterms:W3CDTF">2013-12-01T02:33:45Z</dcterms:created>
  <dcterms:modified xsi:type="dcterms:W3CDTF">2013-12-02T03:15:29Z</dcterms:modified>
</cp:coreProperties>
</file>